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8" r:id="rId3"/>
    <p:sldId id="259" r:id="rId4"/>
    <p:sldId id="262" r:id="rId5"/>
    <p:sldId id="280" r:id="rId6"/>
    <p:sldId id="279" r:id="rId7"/>
  </p:sldIdLst>
  <p:sldSz cx="9144000" cy="5143500" type="screen16x9"/>
  <p:notesSz cx="6858000" cy="9144000"/>
  <p:embeddedFontLst>
    <p:embeddedFont>
      <p:font typeface="Roboto" charset="0"/>
      <p:regular r:id="rId9"/>
      <p:bold r:id="rId10"/>
      <p:italic r:id="rId11"/>
      <p:boldItalic r:id="rId12"/>
    </p:embeddedFont>
    <p:embeddedFont>
      <p:font typeface="Dosis" charset="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F65B0DFE-5562-4113-A1D6-2A7E11015C54}">
  <a:tblStyle styleId="{F65B0DFE-5562-4113-A1D6-2A7E11015C54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31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21644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22222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11025" y="-11025"/>
            <a:ext cx="9144000" cy="5143500"/>
          </a:xfrm>
          <a:prstGeom prst="rect">
            <a:avLst/>
          </a:prstGeom>
          <a:solidFill>
            <a:srgbClr val="222222">
              <a:alpha val="646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5086350" y="-38100"/>
            <a:ext cx="4114800" cy="5219700"/>
          </a:xfrm>
          <a:custGeom>
            <a:avLst/>
            <a:gdLst/>
            <a:ahLst/>
            <a:cxnLst/>
            <a:rect l="0" t="0" r="0" b="0"/>
            <a:pathLst>
              <a:path w="164592" h="208788" extrusionOk="0">
                <a:moveTo>
                  <a:pt x="0" y="1524"/>
                </a:moveTo>
                <a:lnTo>
                  <a:pt x="107442" y="208788"/>
                </a:lnTo>
                <a:lnTo>
                  <a:pt x="164592" y="208788"/>
                </a:lnTo>
                <a:lnTo>
                  <a:pt x="164592" y="0"/>
                </a:lnTo>
                <a:close/>
              </a:path>
            </a:pathLst>
          </a:custGeom>
          <a:solidFill>
            <a:srgbClr val="FF8700">
              <a:alpha val="85380"/>
            </a:srgbClr>
          </a:solidFill>
          <a:ln>
            <a:noFill/>
          </a:ln>
        </p:spPr>
      </p:sp>
      <p:sp>
        <p:nvSpPr>
          <p:cNvPr id="12" name="Shape 12"/>
          <p:cNvSpPr/>
          <p:nvPr/>
        </p:nvSpPr>
        <p:spPr>
          <a:xfrm flipH="1">
            <a:off x="-418950" y="4394400"/>
            <a:ext cx="8172300" cy="749100"/>
          </a:xfrm>
          <a:prstGeom prst="parallelogram">
            <a:avLst>
              <a:gd name="adj" fmla="val 51542"/>
            </a:avLst>
          </a:prstGeom>
          <a:solidFill>
            <a:srgbClr val="FFFFFF">
              <a:alpha val="1769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3" name="Shape 13"/>
          <p:cNvSpPr/>
          <p:nvPr/>
        </p:nvSpPr>
        <p:spPr>
          <a:xfrm flipH="1">
            <a:off x="1028474" y="416640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028475" y="0"/>
            <a:ext cx="5238600" cy="4020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5200"/>
            </a:lvl1pPr>
            <a:lvl2pPr lvl="1">
              <a:spcBef>
                <a:spcPts val="0"/>
              </a:spcBef>
              <a:buSzPct val="100000"/>
              <a:defRPr sz="5200"/>
            </a:lvl2pPr>
            <a:lvl3pPr lvl="2">
              <a:spcBef>
                <a:spcPts val="0"/>
              </a:spcBef>
              <a:buSzPct val="100000"/>
              <a:defRPr sz="5200"/>
            </a:lvl3pPr>
            <a:lvl4pPr lvl="3">
              <a:spcBef>
                <a:spcPts val="0"/>
              </a:spcBef>
              <a:buSzPct val="100000"/>
              <a:defRPr sz="5200"/>
            </a:lvl4pPr>
            <a:lvl5pPr lvl="4">
              <a:spcBef>
                <a:spcPts val="0"/>
              </a:spcBef>
              <a:buSzPct val="100000"/>
              <a:defRPr sz="5200"/>
            </a:lvl5pPr>
            <a:lvl6pPr lvl="5">
              <a:spcBef>
                <a:spcPts val="0"/>
              </a:spcBef>
              <a:buSzPct val="100000"/>
              <a:defRPr sz="5200"/>
            </a:lvl6pPr>
            <a:lvl7pPr lvl="6">
              <a:spcBef>
                <a:spcPts val="0"/>
              </a:spcBef>
              <a:buSzPct val="100000"/>
              <a:defRPr sz="5200"/>
            </a:lvl7pPr>
            <a:lvl8pPr lvl="7">
              <a:spcBef>
                <a:spcPts val="0"/>
              </a:spcBef>
              <a:buSzPct val="100000"/>
              <a:defRPr sz="5200"/>
            </a:lvl8pPr>
            <a:lvl9pPr lvl="8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bg>
      <p:bgPr>
        <a:solidFill>
          <a:srgbClr val="FF87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5086350" y="-38100"/>
            <a:ext cx="4114800" cy="5219700"/>
          </a:xfrm>
          <a:custGeom>
            <a:avLst/>
            <a:gdLst/>
            <a:ahLst/>
            <a:cxnLst/>
            <a:rect l="0" t="0" r="0" b="0"/>
            <a:pathLst>
              <a:path w="164592" h="208788" extrusionOk="0">
                <a:moveTo>
                  <a:pt x="0" y="1524"/>
                </a:moveTo>
                <a:lnTo>
                  <a:pt x="107442" y="208788"/>
                </a:lnTo>
                <a:lnTo>
                  <a:pt x="164592" y="208788"/>
                </a:lnTo>
                <a:lnTo>
                  <a:pt x="164592" y="0"/>
                </a:lnTo>
                <a:close/>
              </a:path>
            </a:pathLst>
          </a:custGeom>
          <a:solidFill>
            <a:srgbClr val="FFFFFF">
              <a:alpha val="17690"/>
            </a:srgbClr>
          </a:solidFill>
          <a:ln>
            <a:noFill/>
          </a:ln>
        </p:spPr>
      </p:sp>
      <p:sp>
        <p:nvSpPr>
          <p:cNvPr id="17" name="Shape 17"/>
          <p:cNvSpPr/>
          <p:nvPr/>
        </p:nvSpPr>
        <p:spPr>
          <a:xfrm flipH="1">
            <a:off x="-418950" y="4394400"/>
            <a:ext cx="8172300" cy="749100"/>
          </a:xfrm>
          <a:prstGeom prst="parallelogram">
            <a:avLst>
              <a:gd name="adj" fmla="val 51542"/>
            </a:avLst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8" name="Shape 18"/>
          <p:cNvSpPr/>
          <p:nvPr/>
        </p:nvSpPr>
        <p:spPr>
          <a:xfrm flipH="1">
            <a:off x="1028474" y="416640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1028475" y="2345350"/>
            <a:ext cx="5220000" cy="1159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028475" y="3449650"/>
            <a:ext cx="5220000" cy="57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1pPr>
            <a:lvl2pPr lvl="1" rtl="0">
              <a:spcBef>
                <a:spcPts val="0"/>
              </a:spcBef>
              <a:buClr>
                <a:srgbClr val="222222"/>
              </a:buClr>
              <a:buNone/>
              <a:defRPr/>
            </a:lvl2pPr>
            <a:lvl3pPr lvl="2" rtl="0">
              <a:spcBef>
                <a:spcPts val="0"/>
              </a:spcBef>
              <a:buClr>
                <a:srgbClr val="222222"/>
              </a:buClr>
              <a:buNone/>
              <a:defRPr/>
            </a:lvl3pPr>
            <a:lvl4pPr lvl="3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4pPr>
            <a:lvl5pPr lvl="4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5pPr>
            <a:lvl6pPr lvl="5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6pPr>
            <a:lvl7pPr lvl="6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7pPr>
            <a:lvl8pPr lvl="7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8pPr>
            <a:lvl9pPr lvl="8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91" name="Shape 91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/>
          <p:nvPr/>
        </p:nvSpPr>
        <p:spPr>
          <a:xfrm flipH="1">
            <a:off x="472133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/>
          <p:nvPr/>
        </p:nvSpPr>
        <p:spPr>
          <a:xfrm flipH="1">
            <a:off x="990374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inverted">
    <p:bg>
      <p:bgPr>
        <a:solidFill>
          <a:srgbClr val="22222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</p:sp>
      <p:sp>
        <p:nvSpPr>
          <p:cNvPr id="97" name="Shape 97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/>
          <p:nvPr/>
        </p:nvSpPr>
        <p:spPr>
          <a:xfrm flipH="1">
            <a:off x="472133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/>
          <p:nvPr/>
        </p:nvSpPr>
        <p:spPr>
          <a:xfrm flipH="1">
            <a:off x="990374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04900" y="1200150"/>
            <a:ext cx="7581900" cy="37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FF8700"/>
              </a:buClr>
              <a:buSzPct val="100000"/>
              <a:buFont typeface="Roboto"/>
              <a:buChar char="▸"/>
              <a:defRPr sz="30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480"/>
              </a:spcBef>
              <a:buClr>
                <a:srgbClr val="FF8700"/>
              </a:buClr>
              <a:buSzPct val="1000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480"/>
              </a:spcBef>
              <a:buClr>
                <a:srgbClr val="FF8700"/>
              </a:buClr>
              <a:buSzPct val="1000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fld id="{00000000-1234-1234-1234-123412341234}" type="slidenum">
              <a:rPr lang="en"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300"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7" r:id="rId3"/>
    <p:sldLayoutId id="2147483658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1028474" y="0"/>
            <a:ext cx="6279829" cy="4020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id-ID" sz="4800" b="1" dirty="0"/>
              <a:t>MUTUALISME TEKNOLOGI DAN DIFABEL NETRA: </a:t>
            </a:r>
            <a:r>
              <a:rPr lang="en-US" sz="4800" b="1" dirty="0"/>
              <a:t/>
            </a:r>
            <a:br>
              <a:rPr lang="en-US" sz="4800" b="1" dirty="0"/>
            </a:br>
            <a:r>
              <a:rPr lang="id-ID" sz="4800" b="1" dirty="0"/>
              <a:t>AUDIOBOOK MASSAL</a:t>
            </a:r>
            <a:endParaRPr lang="en" sz="4800" b="1" dirty="0"/>
          </a:p>
        </p:txBody>
      </p:sp>
      <p:pic>
        <p:nvPicPr>
          <p:cNvPr id="1026" name="Picture 2" descr="D:\Brailley\Logo (1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67494"/>
            <a:ext cx="1008112" cy="75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hape 105"/>
          <p:cNvSpPr txBox="1">
            <a:spLocks/>
          </p:cNvSpPr>
          <p:nvPr/>
        </p:nvSpPr>
        <p:spPr>
          <a:xfrm>
            <a:off x="6069035" y="323314"/>
            <a:ext cx="4551637" cy="5202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Dosis"/>
              <a:buNone/>
              <a:defRPr sz="52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52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52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52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52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52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52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52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52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r>
              <a:rPr lang="id-ID" sz="2000" dirty="0" smtClean="0"/>
              <a:t>Veronica Christamia Juniarmi</a:t>
            </a:r>
          </a:p>
          <a:p>
            <a:r>
              <a:rPr lang="id-ID" sz="2000" b="1" dirty="0">
                <a:solidFill>
                  <a:srgbClr val="00B050"/>
                </a:solidFill>
              </a:rPr>
              <a:t> </a:t>
            </a:r>
            <a:r>
              <a:rPr lang="id-ID" sz="2000" b="1" dirty="0" smtClean="0">
                <a:solidFill>
                  <a:srgbClr val="00B050"/>
                </a:solidFill>
              </a:rPr>
              <a:t>          </a:t>
            </a:r>
            <a:r>
              <a:rPr lang="id-ID" sz="1600" b="1" dirty="0" smtClean="0">
                <a:solidFill>
                  <a:srgbClr val="00B050"/>
                </a:solidFill>
              </a:rPr>
              <a:t>Braille’iant Indonesia</a:t>
            </a:r>
            <a:endParaRPr lang="en" sz="1600" b="1" dirty="0">
              <a:solidFill>
                <a:srgbClr val="00B050"/>
              </a:solidFill>
            </a:endParaRPr>
          </a:p>
        </p:txBody>
      </p:sp>
      <p:sp>
        <p:nvSpPr>
          <p:cNvPr id="6" name="Shape 105"/>
          <p:cNvSpPr txBox="1">
            <a:spLocks/>
          </p:cNvSpPr>
          <p:nvPr/>
        </p:nvSpPr>
        <p:spPr>
          <a:xfrm>
            <a:off x="6300192" y="1115402"/>
            <a:ext cx="4335110" cy="5202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Dosis"/>
              <a:buNone/>
              <a:defRPr sz="52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52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52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52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52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52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52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52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52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r>
              <a:rPr lang="id-ID" sz="1400" b="1" dirty="0" smtClean="0">
                <a:solidFill>
                  <a:schemeClr val="tx1"/>
                </a:solidFill>
              </a:rPr>
              <a:t>           Poster Presentation for</a:t>
            </a:r>
          </a:p>
          <a:p>
            <a:r>
              <a:rPr lang="id-ID" sz="1400" b="1" dirty="0" smtClean="0">
                <a:solidFill>
                  <a:schemeClr val="tx1"/>
                </a:solidFill>
              </a:rPr>
              <a:t>Indonesia Development Forum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2</a:t>
            </a:fld>
            <a:endParaRPr lang="en"/>
          </a:p>
        </p:txBody>
      </p:sp>
      <p:sp>
        <p:nvSpPr>
          <p:cNvPr id="6" name="Shape 141"/>
          <p:cNvSpPr txBox="1">
            <a:spLocks/>
          </p:cNvSpPr>
          <p:nvPr/>
        </p:nvSpPr>
        <p:spPr>
          <a:xfrm>
            <a:off x="4303575" y="4606750"/>
            <a:ext cx="536700" cy="53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2</a:t>
            </a:fld>
            <a:endParaRPr lang="en"/>
          </a:p>
        </p:txBody>
      </p:sp>
      <p:sp>
        <p:nvSpPr>
          <p:cNvPr id="7" name="Shape 140"/>
          <p:cNvSpPr txBox="1">
            <a:spLocks/>
          </p:cNvSpPr>
          <p:nvPr/>
        </p:nvSpPr>
        <p:spPr>
          <a:xfrm>
            <a:off x="4748756" y="607318"/>
            <a:ext cx="3967163" cy="16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8700"/>
              </a:buClr>
              <a:buSzPct val="100000"/>
              <a:buFont typeface="Roboto"/>
              <a:buChar char="▸"/>
              <a:defRPr sz="30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8700"/>
              </a:buClr>
              <a:buSzPct val="100000"/>
              <a:buFont typeface="Roboto"/>
              <a:buChar char="▹"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8700"/>
              </a:buClr>
              <a:buSzPct val="100000"/>
              <a:buFont typeface="Roboto"/>
              <a:buChar char="▹"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8700"/>
              </a:buClr>
              <a:buSzPct val="1000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8700"/>
              </a:buClr>
              <a:buSzPct val="1000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8700"/>
              </a:buClr>
              <a:buSzPct val="1000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8700"/>
              </a:buClr>
              <a:buSzPct val="1000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8700"/>
              </a:buClr>
              <a:buSzPct val="1000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8700"/>
              </a:buClr>
              <a:buSzPct val="1000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>
              <a:buFont typeface="Roboto"/>
              <a:buNone/>
            </a:pPr>
            <a:r>
              <a:rPr lang="id-ID" sz="1400" b="1" dirty="0" smtClean="0">
                <a:solidFill>
                  <a:schemeClr val="bg1"/>
                </a:solidFill>
              </a:rPr>
              <a:t>“</a:t>
            </a:r>
            <a:r>
              <a:rPr lang="id-ID" sz="1800" b="1" dirty="0" smtClean="0">
                <a:solidFill>
                  <a:srgbClr val="FFFF00"/>
                </a:solidFill>
              </a:rPr>
              <a:t>Literatur</a:t>
            </a:r>
            <a:r>
              <a:rPr lang="id-ID" sz="1800" b="1" dirty="0" smtClean="0">
                <a:solidFill>
                  <a:schemeClr val="bg1"/>
                </a:solidFill>
              </a:rPr>
              <a:t> </a:t>
            </a:r>
            <a:r>
              <a:rPr lang="id-ID" sz="1400" b="1" dirty="0" smtClean="0">
                <a:solidFill>
                  <a:schemeClr val="bg1"/>
                </a:solidFill>
              </a:rPr>
              <a:t>sangat penting bagi semua orang terutama untuk memberikan </a:t>
            </a:r>
            <a:r>
              <a:rPr lang="id-ID" sz="1800" b="1" dirty="0" smtClean="0">
                <a:solidFill>
                  <a:schemeClr val="accent2"/>
                </a:solidFill>
              </a:rPr>
              <a:t>informasi</a:t>
            </a:r>
            <a:r>
              <a:rPr lang="id-ID" sz="1400" b="1" dirty="0" smtClean="0">
                <a:solidFill>
                  <a:schemeClr val="bg1"/>
                </a:solidFill>
              </a:rPr>
              <a:t>, </a:t>
            </a:r>
            <a:r>
              <a:rPr lang="id-ID" sz="1800" b="1" dirty="0" smtClean="0">
                <a:solidFill>
                  <a:schemeClr val="accent2"/>
                </a:solidFill>
              </a:rPr>
              <a:t>hiburan </a:t>
            </a:r>
            <a:r>
              <a:rPr lang="id-ID" sz="1400" b="1" dirty="0" smtClean="0">
                <a:solidFill>
                  <a:schemeClr val="bg1"/>
                </a:solidFill>
              </a:rPr>
              <a:t>bahkan </a:t>
            </a:r>
            <a:r>
              <a:rPr lang="id-ID" sz="1800" b="1" dirty="0" smtClean="0">
                <a:solidFill>
                  <a:schemeClr val="accent2"/>
                </a:solidFill>
              </a:rPr>
              <a:t>pengetahuan</a:t>
            </a:r>
            <a:r>
              <a:rPr lang="id-ID" sz="1400" b="1" dirty="0" smtClean="0">
                <a:solidFill>
                  <a:schemeClr val="bg1"/>
                </a:solidFill>
              </a:rPr>
              <a:t>. Tak terkecuali bagi </a:t>
            </a:r>
            <a:r>
              <a:rPr lang="id-ID" sz="1800" b="1" dirty="0" smtClean="0">
                <a:solidFill>
                  <a:srgbClr val="FFFF00"/>
                </a:solidFill>
              </a:rPr>
              <a:t>DIFABEL NETRA</a:t>
            </a:r>
            <a:r>
              <a:rPr lang="id-ID" sz="1400" b="1" dirty="0" smtClean="0">
                <a:solidFill>
                  <a:schemeClr val="bg1"/>
                </a:solidFill>
              </a:rPr>
              <a:t>”</a:t>
            </a:r>
            <a:endParaRPr lang="en" sz="1400" b="1" dirty="0">
              <a:solidFill>
                <a:schemeClr val="bg1"/>
              </a:solidFill>
            </a:endParaRPr>
          </a:p>
        </p:txBody>
      </p:sp>
      <p:sp>
        <p:nvSpPr>
          <p:cNvPr id="8" name="Shape 159"/>
          <p:cNvSpPr txBox="1">
            <a:spLocks/>
          </p:cNvSpPr>
          <p:nvPr/>
        </p:nvSpPr>
        <p:spPr>
          <a:xfrm>
            <a:off x="107504" y="2355726"/>
            <a:ext cx="6552728" cy="115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Font typeface="Merriweather"/>
              <a:buNone/>
              <a:defRPr sz="1400" b="1" i="0" u="none" strike="noStrike" cap="none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buClr>
                <a:srgbClr val="294667"/>
              </a:buClr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pPr algn="ctr"/>
            <a:r>
              <a:rPr lang="id-ID" sz="5400" dirty="0" smtClean="0">
                <a:solidFill>
                  <a:srgbClr val="FFC000"/>
                </a:solidFill>
              </a:rPr>
              <a:t>Membaca</a:t>
            </a:r>
            <a:r>
              <a:rPr lang="id-ID" sz="4400" dirty="0" smtClean="0">
                <a:solidFill>
                  <a:srgbClr val="FFC000"/>
                </a:solidFill>
              </a:rPr>
              <a:t>  </a:t>
            </a:r>
            <a:r>
              <a:rPr lang="id-ID" sz="3200" dirty="0" smtClean="0">
                <a:solidFill>
                  <a:srgbClr val="FFC000"/>
                </a:solidFill>
              </a:rPr>
              <a:t>dengan</a:t>
            </a:r>
            <a:r>
              <a:rPr lang="id-ID" sz="4400" dirty="0" smtClean="0">
                <a:solidFill>
                  <a:srgbClr val="FFC000"/>
                </a:solidFill>
              </a:rPr>
              <a:t> </a:t>
            </a:r>
            <a:r>
              <a:rPr lang="id-ID" sz="6000" dirty="0" smtClean="0">
                <a:solidFill>
                  <a:srgbClr val="FFC000"/>
                </a:solidFill>
              </a:rPr>
              <a:t>Telinga</a:t>
            </a:r>
            <a:endParaRPr lang="en" sz="4400" dirty="0">
              <a:solidFill>
                <a:srgbClr val="FFC000"/>
              </a:solidFill>
            </a:endParaRPr>
          </a:p>
        </p:txBody>
      </p:sp>
      <p:sp>
        <p:nvSpPr>
          <p:cNvPr id="9" name="Shape 160"/>
          <p:cNvSpPr txBox="1">
            <a:spLocks/>
          </p:cNvSpPr>
          <p:nvPr/>
        </p:nvSpPr>
        <p:spPr>
          <a:xfrm>
            <a:off x="5220071" y="3677788"/>
            <a:ext cx="3448475" cy="78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▪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▪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▪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▪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A800"/>
              </a:buClr>
              <a:buSzPct val="100000"/>
              <a:buFont typeface="Open Sans"/>
              <a:buChar char="▫"/>
              <a:defRPr sz="1800" b="0" i="0" u="none" strike="noStrike" cap="none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algn="ctr">
              <a:spcBef>
                <a:spcPts val="0"/>
              </a:spcBef>
              <a:buFont typeface="Open Sans"/>
              <a:buNone/>
            </a:pPr>
            <a:r>
              <a:rPr lang="id-ID" sz="1400" b="1" dirty="0" smtClean="0">
                <a:solidFill>
                  <a:schemeClr val="bg1"/>
                </a:solidFill>
              </a:rPr>
              <a:t>“Keterbatasan </a:t>
            </a:r>
            <a:r>
              <a:rPr lang="id-ID" b="1" dirty="0" smtClean="0">
                <a:solidFill>
                  <a:srgbClr val="FFFF00"/>
                </a:solidFill>
              </a:rPr>
              <a:t>penglihatan</a:t>
            </a:r>
            <a:r>
              <a:rPr lang="id-ID" b="1" dirty="0" smtClean="0">
                <a:solidFill>
                  <a:schemeClr val="bg1"/>
                </a:solidFill>
              </a:rPr>
              <a:t> </a:t>
            </a:r>
            <a:r>
              <a:rPr lang="id-ID" sz="1400" b="1" dirty="0" smtClean="0">
                <a:solidFill>
                  <a:schemeClr val="bg1"/>
                </a:solidFill>
              </a:rPr>
              <a:t>yang mereka miliki tak membuat mereka berhenti </a:t>
            </a:r>
            <a:r>
              <a:rPr lang="id-ID" b="1" dirty="0" smtClean="0">
                <a:solidFill>
                  <a:srgbClr val="FFFF00"/>
                </a:solidFill>
              </a:rPr>
              <a:t>membaca</a:t>
            </a:r>
            <a:r>
              <a:rPr lang="id-ID" sz="1400" b="1" dirty="0" smtClean="0">
                <a:solidFill>
                  <a:schemeClr val="bg1"/>
                </a:solidFill>
              </a:rPr>
              <a:t>, mereka membaca dengan </a:t>
            </a:r>
            <a:r>
              <a:rPr lang="id-ID" b="1" dirty="0" smtClean="0">
                <a:solidFill>
                  <a:srgbClr val="FFFF00"/>
                </a:solidFill>
              </a:rPr>
              <a:t>telinga</a:t>
            </a:r>
            <a:r>
              <a:rPr lang="id-ID" b="1" dirty="0" smtClean="0">
                <a:solidFill>
                  <a:schemeClr val="bg1"/>
                </a:solidFill>
              </a:rPr>
              <a:t> </a:t>
            </a:r>
            <a:r>
              <a:rPr lang="id-ID" sz="1400" b="1" dirty="0" smtClean="0">
                <a:solidFill>
                  <a:schemeClr val="bg1"/>
                </a:solidFill>
              </a:rPr>
              <a:t>mereka.” </a:t>
            </a:r>
            <a:endParaRPr lang="en" sz="1400" b="1" dirty="0">
              <a:solidFill>
                <a:schemeClr val="bg1"/>
              </a:solidFill>
            </a:endParaRPr>
          </a:p>
        </p:txBody>
      </p:sp>
      <p:sp>
        <p:nvSpPr>
          <p:cNvPr id="10" name="Shape 173"/>
          <p:cNvSpPr txBox="1">
            <a:spLocks/>
          </p:cNvSpPr>
          <p:nvPr/>
        </p:nvSpPr>
        <p:spPr>
          <a:xfrm>
            <a:off x="4303575" y="4606750"/>
            <a:ext cx="536700" cy="5367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>
                <a:solidFill>
                  <a:schemeClr val="bg1"/>
                </a:solidFill>
              </a:rPr>
              <a:pPr/>
              <a:t>2</a:t>
            </a:fld>
            <a:endParaRPr lang="en">
              <a:solidFill>
                <a:schemeClr val="bg1"/>
              </a:solidFill>
            </a:endParaRPr>
          </a:p>
        </p:txBody>
      </p:sp>
      <p:pic>
        <p:nvPicPr>
          <p:cNvPr id="11" name="Picture 2" descr="D:\Brailley\Logo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848787"/>
            <a:ext cx="1008112" cy="75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3</a:t>
            </a:fld>
            <a:endParaRPr lang="en"/>
          </a:p>
        </p:txBody>
      </p:sp>
      <p:sp>
        <p:nvSpPr>
          <p:cNvPr id="127" name="Shape 127"/>
          <p:cNvSpPr txBox="1">
            <a:spLocks noGrp="1"/>
          </p:cNvSpPr>
          <p:nvPr>
            <p:ph type="ctrTitle" idx="4294967295"/>
          </p:nvPr>
        </p:nvSpPr>
        <p:spPr>
          <a:xfrm>
            <a:off x="142800" y="1916931"/>
            <a:ext cx="5221288" cy="115887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d-ID" sz="6600" b="1" dirty="0" smtClean="0">
                <a:solidFill>
                  <a:srgbClr val="FFC000"/>
                </a:solidFill>
              </a:rPr>
              <a:t>Audio book</a:t>
            </a:r>
            <a:endParaRPr lang="en" sz="6600" b="1" dirty="0">
              <a:solidFill>
                <a:srgbClr val="FFC000"/>
              </a:solidFill>
            </a:endParaRPr>
          </a:p>
        </p:txBody>
      </p:sp>
      <p:sp>
        <p:nvSpPr>
          <p:cNvPr id="128" name="Shape 128"/>
          <p:cNvSpPr txBox="1">
            <a:spLocks noGrp="1"/>
          </p:cNvSpPr>
          <p:nvPr>
            <p:ph type="subTitle" idx="4294967295"/>
          </p:nvPr>
        </p:nvSpPr>
        <p:spPr>
          <a:xfrm>
            <a:off x="1907083" y="268288"/>
            <a:ext cx="3529013" cy="56991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id-ID" sz="1800" dirty="0" smtClean="0">
                <a:solidFill>
                  <a:schemeClr val="bg1"/>
                </a:solidFill>
              </a:rPr>
              <a:t>adalah </a:t>
            </a:r>
            <a:r>
              <a:rPr lang="en-US" sz="1800" dirty="0" err="1" smtClean="0">
                <a:solidFill>
                  <a:schemeClr val="bg1"/>
                </a:solidFill>
              </a:rPr>
              <a:t>rekaman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teks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buku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atau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bahan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tertulis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lainnya</a:t>
            </a:r>
            <a:r>
              <a:rPr lang="en-US" sz="1800" dirty="0">
                <a:solidFill>
                  <a:schemeClr val="bg1"/>
                </a:solidFill>
              </a:rPr>
              <a:t> yang </a:t>
            </a:r>
            <a:r>
              <a:rPr lang="en-US" sz="1800" dirty="0" err="1">
                <a:solidFill>
                  <a:schemeClr val="bg1"/>
                </a:solidFill>
              </a:rPr>
              <a:t>dibacakan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oleh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seorang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atau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sekelompok</a:t>
            </a:r>
            <a:r>
              <a:rPr lang="en-US" sz="1800" dirty="0">
                <a:solidFill>
                  <a:schemeClr val="bg1"/>
                </a:solidFill>
              </a:rPr>
              <a:t> orang </a:t>
            </a:r>
            <a:r>
              <a:rPr lang="en-US" sz="1800" dirty="0" err="1">
                <a:solidFill>
                  <a:schemeClr val="bg1"/>
                </a:solidFill>
              </a:rPr>
              <a:t>penyuara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  <a:endParaRPr lang="en" sz="1800" dirty="0">
              <a:solidFill>
                <a:schemeClr val="bg1"/>
              </a:solidFill>
            </a:endParaRPr>
          </a:p>
        </p:txBody>
      </p:sp>
      <p:sp>
        <p:nvSpPr>
          <p:cNvPr id="6" name="Shape 128"/>
          <p:cNvSpPr txBox="1">
            <a:spLocks/>
          </p:cNvSpPr>
          <p:nvPr/>
        </p:nvSpPr>
        <p:spPr>
          <a:xfrm>
            <a:off x="5328664" y="2001750"/>
            <a:ext cx="3923856" cy="5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oboto"/>
              <a:buNone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oboto"/>
              <a:buNone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oboto"/>
              <a:buNone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oboto"/>
              <a:buNone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oboto"/>
              <a:buNone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oboto"/>
              <a:buNone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oboto"/>
              <a:buNone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oboto"/>
              <a:buNone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oboto"/>
              <a:buNone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r>
              <a:rPr lang="en-US" sz="1800" dirty="0" err="1">
                <a:solidFill>
                  <a:schemeClr val="bg1"/>
                </a:solidFill>
              </a:rPr>
              <a:t>Tujuan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utamanya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adalah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untuk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membantu</a:t>
            </a:r>
            <a:r>
              <a:rPr lang="id-ID" sz="1800" dirty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penyandang</a:t>
            </a:r>
            <a:r>
              <a:rPr lang="id-ID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disabilitas</a:t>
            </a:r>
            <a:r>
              <a:rPr lang="id-ID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seperti</a:t>
            </a:r>
            <a:r>
              <a:rPr lang="en-US" sz="1800" dirty="0">
                <a:solidFill>
                  <a:schemeClr val="bg1"/>
                </a:solidFill>
              </a:rPr>
              <a:t> </a:t>
            </a:r>
            <a:r>
              <a:rPr lang="id-ID" sz="1800" dirty="0" smtClean="0">
                <a:solidFill>
                  <a:schemeClr val="bg1"/>
                </a:solidFill>
              </a:rPr>
              <a:t>difabel </a:t>
            </a:r>
            <a:r>
              <a:rPr lang="id-ID" sz="1800" dirty="0" smtClean="0">
                <a:solidFill>
                  <a:schemeClr val="bg1"/>
                </a:solidFill>
              </a:rPr>
              <a:t>n</a:t>
            </a:r>
            <a:r>
              <a:rPr lang="en-US" sz="1800" dirty="0" err="1" smtClean="0">
                <a:solidFill>
                  <a:schemeClr val="bg1"/>
                </a:solidFill>
              </a:rPr>
              <a:t>etra</a:t>
            </a:r>
            <a:r>
              <a:rPr lang="en-US" sz="1800" dirty="0">
                <a:solidFill>
                  <a:schemeClr val="bg1"/>
                </a:solidFill>
              </a:rPr>
              <a:t> </a:t>
            </a:r>
            <a:r>
              <a:rPr lang="en-US" sz="1800" dirty="0" err="1">
                <a:solidFill>
                  <a:schemeClr val="bg1"/>
                </a:solidFill>
              </a:rPr>
              <a:t>dan</a:t>
            </a:r>
            <a:r>
              <a:rPr lang="en-US" sz="1800" dirty="0">
                <a:solidFill>
                  <a:schemeClr val="bg1"/>
                </a:solidFill>
              </a:rPr>
              <a:t> </a:t>
            </a:r>
            <a:r>
              <a:rPr lang="en-US" sz="1800" dirty="0" err="1" smtClean="0">
                <a:solidFill>
                  <a:schemeClr val="bg1"/>
                </a:solidFill>
              </a:rPr>
              <a:t>aksara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" name="Shape 127"/>
          <p:cNvSpPr txBox="1">
            <a:spLocks/>
          </p:cNvSpPr>
          <p:nvPr/>
        </p:nvSpPr>
        <p:spPr>
          <a:xfrm>
            <a:off x="1187624" y="403838"/>
            <a:ext cx="1008112" cy="115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Dosis"/>
              <a:buNone/>
              <a:defRPr sz="48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48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48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48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48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48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48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48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48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r>
              <a:rPr lang="id-ID" sz="6600" b="1" dirty="0" smtClean="0">
                <a:solidFill>
                  <a:srgbClr val="FFFF00"/>
                </a:solidFill>
              </a:rPr>
              <a:t>1</a:t>
            </a:r>
            <a:endParaRPr lang="en" sz="6000" b="1" dirty="0">
              <a:solidFill>
                <a:srgbClr val="FFFF00"/>
              </a:solidFill>
            </a:endParaRPr>
          </a:p>
        </p:txBody>
      </p:sp>
      <p:sp>
        <p:nvSpPr>
          <p:cNvPr id="10" name="Shape 127"/>
          <p:cNvSpPr txBox="1">
            <a:spLocks/>
          </p:cNvSpPr>
          <p:nvPr/>
        </p:nvSpPr>
        <p:spPr>
          <a:xfrm>
            <a:off x="4572000" y="1923678"/>
            <a:ext cx="1008112" cy="115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Dosis"/>
              <a:buNone/>
              <a:defRPr sz="48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48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48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48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48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48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48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48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48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r>
              <a:rPr lang="id-ID" sz="6600" b="1" dirty="0">
                <a:solidFill>
                  <a:srgbClr val="FFFF00"/>
                </a:solidFill>
              </a:rPr>
              <a:t>2</a:t>
            </a:r>
            <a:endParaRPr lang="en" sz="6000" b="1" dirty="0">
              <a:solidFill>
                <a:srgbClr val="FFFF00"/>
              </a:solidFill>
            </a:endParaRPr>
          </a:p>
        </p:txBody>
      </p:sp>
      <p:sp>
        <p:nvSpPr>
          <p:cNvPr id="11" name="Shape 128"/>
          <p:cNvSpPr txBox="1">
            <a:spLocks/>
          </p:cNvSpPr>
          <p:nvPr/>
        </p:nvSpPr>
        <p:spPr>
          <a:xfrm>
            <a:off x="3707904" y="3657934"/>
            <a:ext cx="3923856" cy="5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oboto"/>
              <a:buNone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oboto"/>
              <a:buNone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oboto"/>
              <a:buNone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oboto"/>
              <a:buNone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oboto"/>
              <a:buNone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oboto"/>
              <a:buNone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oboto"/>
              <a:buNone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oboto"/>
              <a:buNone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oboto"/>
              <a:buNone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r>
              <a:rPr lang="en-US" sz="1800" dirty="0" smtClean="0">
                <a:solidFill>
                  <a:schemeClr val="bg1"/>
                </a:solidFill>
              </a:rPr>
              <a:t>R</a:t>
            </a:r>
            <a:r>
              <a:rPr lang="id-ID" sz="1800" dirty="0" smtClean="0">
                <a:solidFill>
                  <a:schemeClr val="bg1"/>
                </a:solidFill>
              </a:rPr>
              <a:t>ekaman dapat didengarkan dimana saja dengan menggunakan hp atau alat pemutar lain seperti mp3 player.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2" name="Shape 127"/>
          <p:cNvSpPr txBox="1">
            <a:spLocks/>
          </p:cNvSpPr>
          <p:nvPr/>
        </p:nvSpPr>
        <p:spPr>
          <a:xfrm>
            <a:off x="2843808" y="3572190"/>
            <a:ext cx="1008112" cy="115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Dosis"/>
              <a:buNone/>
              <a:defRPr sz="48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48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48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48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48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48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48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48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48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r>
              <a:rPr lang="id-ID" sz="6600" b="1" dirty="0" smtClean="0">
                <a:solidFill>
                  <a:srgbClr val="FFFF00"/>
                </a:solidFill>
              </a:rPr>
              <a:t>3</a:t>
            </a:r>
            <a:endParaRPr lang="en" sz="6000" b="1" dirty="0">
              <a:solidFill>
                <a:srgbClr val="FFFF00"/>
              </a:solidFill>
            </a:endParaRPr>
          </a:p>
        </p:txBody>
      </p:sp>
      <p:pic>
        <p:nvPicPr>
          <p:cNvPr id="13" name="Picture 2" descr="D:\Brailley\Logo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88750"/>
            <a:ext cx="1008112" cy="75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/>
      <p:bldP spid="128" grpId="0" build="p"/>
      <p:bldP spid="6" grpId="0"/>
      <p:bldP spid="8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4</a:t>
            </a:fld>
            <a:endParaRPr lang="en"/>
          </a:p>
        </p:txBody>
      </p:sp>
      <p:sp>
        <p:nvSpPr>
          <p:cNvPr id="17" name="Shape 127"/>
          <p:cNvSpPr txBox="1">
            <a:spLocks/>
          </p:cNvSpPr>
          <p:nvPr/>
        </p:nvSpPr>
        <p:spPr>
          <a:xfrm>
            <a:off x="2375048" y="476771"/>
            <a:ext cx="5221288" cy="11588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Dosis"/>
              <a:buNone/>
              <a:defRPr sz="24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r>
              <a:rPr lang="id-ID" sz="4400" b="1" dirty="0" smtClean="0">
                <a:solidFill>
                  <a:schemeClr val="bg2">
                    <a:lumMod val="50000"/>
                  </a:schemeClr>
                </a:solidFill>
              </a:rPr>
              <a:t>Audio book Massal :</a:t>
            </a:r>
          </a:p>
          <a:p>
            <a:r>
              <a:rPr lang="id-ID" sz="3600" b="1" dirty="0" smtClean="0">
                <a:solidFill>
                  <a:srgbClr val="FFC000"/>
                </a:solidFill>
              </a:rPr>
              <a:t>LITERATUR UNTUK SEMUA </a:t>
            </a:r>
            <a:endParaRPr lang="en" sz="3600" b="1" dirty="0">
              <a:solidFill>
                <a:srgbClr val="FFC000"/>
              </a:solidFill>
            </a:endParaRPr>
          </a:p>
        </p:txBody>
      </p:sp>
      <p:sp>
        <p:nvSpPr>
          <p:cNvPr id="19" name="Shape 245"/>
          <p:cNvSpPr/>
          <p:nvPr/>
        </p:nvSpPr>
        <p:spPr>
          <a:xfrm>
            <a:off x="393100" y="2571750"/>
            <a:ext cx="2378700" cy="1443300"/>
          </a:xfrm>
          <a:prstGeom prst="chevron">
            <a:avLst>
              <a:gd name="adj" fmla="val 25486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id-ID" b="1" dirty="0" smtClean="0">
                <a:solidFill>
                  <a:srgbClr val="FF8700"/>
                </a:solidFill>
                <a:latin typeface="Roboto"/>
                <a:ea typeface="Roboto"/>
                <a:cs typeface="Roboto"/>
                <a:sym typeface="Roboto"/>
              </a:rPr>
              <a:t>Mengaudiokan berbagai macam teks secara massive dan bersama-sama.</a:t>
            </a:r>
            <a:endParaRPr lang="en" b="1" dirty="0">
              <a:solidFill>
                <a:srgbClr val="FF87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" name="Shape 246"/>
          <p:cNvSpPr txBox="1">
            <a:spLocks/>
          </p:cNvSpPr>
          <p:nvPr/>
        </p:nvSpPr>
        <p:spPr>
          <a:xfrm>
            <a:off x="0" y="0"/>
            <a:ext cx="594900" cy="73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4</a:t>
            </a:fld>
            <a:endParaRPr lang="en"/>
          </a:p>
        </p:txBody>
      </p:sp>
      <p:sp>
        <p:nvSpPr>
          <p:cNvPr id="21" name="Shape 247"/>
          <p:cNvSpPr/>
          <p:nvPr/>
        </p:nvSpPr>
        <p:spPr>
          <a:xfrm>
            <a:off x="2337316" y="2571750"/>
            <a:ext cx="2378700" cy="1443300"/>
          </a:xfrm>
          <a:prstGeom prst="chevron">
            <a:avLst>
              <a:gd name="adj" fmla="val 25486"/>
            </a:avLst>
          </a:prstGeom>
          <a:solidFill>
            <a:schemeClr val="tx2">
              <a:lumMod val="25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id-ID" b="1" dirty="0" smtClean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Caranya mudah dan bisa dilakukan dimana saja dan kapan saja.</a:t>
            </a:r>
            <a:endParaRPr lang="en" b="1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" name="Shape 248"/>
          <p:cNvSpPr/>
          <p:nvPr/>
        </p:nvSpPr>
        <p:spPr>
          <a:xfrm>
            <a:off x="4281532" y="2568610"/>
            <a:ext cx="2520280" cy="1443300"/>
          </a:xfrm>
          <a:prstGeom prst="chevron">
            <a:avLst>
              <a:gd name="adj" fmla="val 25486"/>
            </a:avLst>
          </a:prstGeom>
          <a:solidFill>
            <a:schemeClr val="tx2">
              <a:lumMod val="10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id-ID" b="1" dirty="0" smtClean="0">
                <a:solidFill>
                  <a:srgbClr val="FF8700"/>
                </a:solidFill>
                <a:latin typeface="Roboto"/>
                <a:ea typeface="Roboto"/>
                <a:cs typeface="Roboto"/>
                <a:sym typeface="Roboto"/>
              </a:rPr>
              <a:t>Hanya butuh alat perekam seperti hp, mp3, laptop atau studio rekaman.</a:t>
            </a:r>
            <a:endParaRPr lang="en" b="1" dirty="0">
              <a:solidFill>
                <a:srgbClr val="FF87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" name="Shape 247"/>
          <p:cNvSpPr/>
          <p:nvPr/>
        </p:nvSpPr>
        <p:spPr>
          <a:xfrm>
            <a:off x="6225748" y="2571750"/>
            <a:ext cx="2378700" cy="1443300"/>
          </a:xfrm>
          <a:prstGeom prst="chevron">
            <a:avLst>
              <a:gd name="adj" fmla="val 25486"/>
            </a:avLst>
          </a:prstGeom>
          <a:solidFill>
            <a:srgbClr val="22222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id-ID" b="1" dirty="0" smtClean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Aksesibel  dan pasti dipakai oleh difabel netra</a:t>
            </a:r>
            <a:endParaRPr lang="en" b="1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" name="Shape 482"/>
          <p:cNvSpPr/>
          <p:nvPr/>
        </p:nvSpPr>
        <p:spPr>
          <a:xfrm>
            <a:off x="5115343" y="2068818"/>
            <a:ext cx="248745" cy="430924"/>
          </a:xfrm>
          <a:custGeom>
            <a:avLst/>
            <a:gdLst/>
            <a:ahLst/>
            <a:cxnLst/>
            <a:rect l="0" t="0" r="0" b="0"/>
            <a:pathLst>
              <a:path w="11838" h="20508" fill="none" extrusionOk="0">
                <a:moveTo>
                  <a:pt x="10547" y="1"/>
                </a:moveTo>
                <a:lnTo>
                  <a:pt x="1292" y="1"/>
                </a:lnTo>
                <a:lnTo>
                  <a:pt x="1292" y="1"/>
                </a:lnTo>
                <a:lnTo>
                  <a:pt x="1024" y="25"/>
                </a:lnTo>
                <a:lnTo>
                  <a:pt x="780" y="98"/>
                </a:lnTo>
                <a:lnTo>
                  <a:pt x="561" y="220"/>
                </a:lnTo>
                <a:lnTo>
                  <a:pt x="366" y="366"/>
                </a:lnTo>
                <a:lnTo>
                  <a:pt x="220" y="561"/>
                </a:lnTo>
                <a:lnTo>
                  <a:pt x="98" y="780"/>
                </a:lnTo>
                <a:lnTo>
                  <a:pt x="25" y="1024"/>
                </a:lnTo>
                <a:lnTo>
                  <a:pt x="1" y="1292"/>
                </a:lnTo>
                <a:lnTo>
                  <a:pt x="1" y="19217"/>
                </a:lnTo>
                <a:lnTo>
                  <a:pt x="1" y="19217"/>
                </a:lnTo>
                <a:lnTo>
                  <a:pt x="25" y="19485"/>
                </a:lnTo>
                <a:lnTo>
                  <a:pt x="98" y="19728"/>
                </a:lnTo>
                <a:lnTo>
                  <a:pt x="220" y="19948"/>
                </a:lnTo>
                <a:lnTo>
                  <a:pt x="366" y="20142"/>
                </a:lnTo>
                <a:lnTo>
                  <a:pt x="561" y="20289"/>
                </a:lnTo>
                <a:lnTo>
                  <a:pt x="780" y="20410"/>
                </a:lnTo>
                <a:lnTo>
                  <a:pt x="1024" y="20483"/>
                </a:lnTo>
                <a:lnTo>
                  <a:pt x="1292" y="20508"/>
                </a:lnTo>
                <a:lnTo>
                  <a:pt x="10547" y="20508"/>
                </a:lnTo>
                <a:lnTo>
                  <a:pt x="10547" y="20508"/>
                </a:lnTo>
                <a:lnTo>
                  <a:pt x="10814" y="20483"/>
                </a:lnTo>
                <a:lnTo>
                  <a:pt x="11058" y="20410"/>
                </a:lnTo>
                <a:lnTo>
                  <a:pt x="11277" y="20289"/>
                </a:lnTo>
                <a:lnTo>
                  <a:pt x="11472" y="20142"/>
                </a:lnTo>
                <a:lnTo>
                  <a:pt x="11618" y="19948"/>
                </a:lnTo>
                <a:lnTo>
                  <a:pt x="11740" y="19728"/>
                </a:lnTo>
                <a:lnTo>
                  <a:pt x="11813" y="19485"/>
                </a:lnTo>
                <a:lnTo>
                  <a:pt x="11837" y="19217"/>
                </a:lnTo>
                <a:lnTo>
                  <a:pt x="11837" y="1292"/>
                </a:lnTo>
                <a:lnTo>
                  <a:pt x="11837" y="1292"/>
                </a:lnTo>
                <a:lnTo>
                  <a:pt x="11813" y="1024"/>
                </a:lnTo>
                <a:lnTo>
                  <a:pt x="11740" y="780"/>
                </a:lnTo>
                <a:lnTo>
                  <a:pt x="11618" y="561"/>
                </a:lnTo>
                <a:lnTo>
                  <a:pt x="11472" y="366"/>
                </a:lnTo>
                <a:lnTo>
                  <a:pt x="11277" y="220"/>
                </a:lnTo>
                <a:lnTo>
                  <a:pt x="11058" y="98"/>
                </a:lnTo>
                <a:lnTo>
                  <a:pt x="10814" y="25"/>
                </a:lnTo>
                <a:lnTo>
                  <a:pt x="10547" y="1"/>
                </a:lnTo>
                <a:lnTo>
                  <a:pt x="10547" y="1"/>
                </a:lnTo>
                <a:close/>
                <a:moveTo>
                  <a:pt x="5554" y="975"/>
                </a:moveTo>
                <a:lnTo>
                  <a:pt x="6284" y="975"/>
                </a:lnTo>
                <a:lnTo>
                  <a:pt x="6284" y="975"/>
                </a:lnTo>
                <a:lnTo>
                  <a:pt x="6406" y="999"/>
                </a:lnTo>
                <a:lnTo>
                  <a:pt x="6479" y="1073"/>
                </a:lnTo>
                <a:lnTo>
                  <a:pt x="6552" y="1146"/>
                </a:lnTo>
                <a:lnTo>
                  <a:pt x="6577" y="1267"/>
                </a:lnTo>
                <a:lnTo>
                  <a:pt x="6577" y="1267"/>
                </a:lnTo>
                <a:lnTo>
                  <a:pt x="6552" y="1365"/>
                </a:lnTo>
                <a:lnTo>
                  <a:pt x="6479" y="1462"/>
                </a:lnTo>
                <a:lnTo>
                  <a:pt x="6406" y="1511"/>
                </a:lnTo>
                <a:lnTo>
                  <a:pt x="6284" y="1535"/>
                </a:lnTo>
                <a:lnTo>
                  <a:pt x="5554" y="1535"/>
                </a:lnTo>
                <a:lnTo>
                  <a:pt x="5554" y="1535"/>
                </a:lnTo>
                <a:lnTo>
                  <a:pt x="5432" y="1511"/>
                </a:lnTo>
                <a:lnTo>
                  <a:pt x="5359" y="1462"/>
                </a:lnTo>
                <a:lnTo>
                  <a:pt x="5286" y="1365"/>
                </a:lnTo>
                <a:lnTo>
                  <a:pt x="5262" y="1267"/>
                </a:lnTo>
                <a:lnTo>
                  <a:pt x="5262" y="1267"/>
                </a:lnTo>
                <a:lnTo>
                  <a:pt x="5286" y="1146"/>
                </a:lnTo>
                <a:lnTo>
                  <a:pt x="5359" y="1073"/>
                </a:lnTo>
                <a:lnTo>
                  <a:pt x="5432" y="999"/>
                </a:lnTo>
                <a:lnTo>
                  <a:pt x="5554" y="975"/>
                </a:lnTo>
                <a:lnTo>
                  <a:pt x="5554" y="975"/>
                </a:lnTo>
                <a:close/>
                <a:moveTo>
                  <a:pt x="5919" y="19436"/>
                </a:moveTo>
                <a:lnTo>
                  <a:pt x="5919" y="19436"/>
                </a:lnTo>
                <a:lnTo>
                  <a:pt x="5749" y="19412"/>
                </a:lnTo>
                <a:lnTo>
                  <a:pt x="5578" y="19363"/>
                </a:lnTo>
                <a:lnTo>
                  <a:pt x="5432" y="19290"/>
                </a:lnTo>
                <a:lnTo>
                  <a:pt x="5310" y="19193"/>
                </a:lnTo>
                <a:lnTo>
                  <a:pt x="5213" y="19071"/>
                </a:lnTo>
                <a:lnTo>
                  <a:pt x="5140" y="18925"/>
                </a:lnTo>
                <a:lnTo>
                  <a:pt x="5091" y="18754"/>
                </a:lnTo>
                <a:lnTo>
                  <a:pt x="5067" y="18584"/>
                </a:lnTo>
                <a:lnTo>
                  <a:pt x="5067" y="18584"/>
                </a:lnTo>
                <a:lnTo>
                  <a:pt x="5091" y="18413"/>
                </a:lnTo>
                <a:lnTo>
                  <a:pt x="5140" y="18243"/>
                </a:lnTo>
                <a:lnTo>
                  <a:pt x="5213" y="18097"/>
                </a:lnTo>
                <a:lnTo>
                  <a:pt x="5310" y="17975"/>
                </a:lnTo>
                <a:lnTo>
                  <a:pt x="5432" y="17877"/>
                </a:lnTo>
                <a:lnTo>
                  <a:pt x="5578" y="17804"/>
                </a:lnTo>
                <a:lnTo>
                  <a:pt x="5749" y="17756"/>
                </a:lnTo>
                <a:lnTo>
                  <a:pt x="5919" y="17731"/>
                </a:lnTo>
                <a:lnTo>
                  <a:pt x="5919" y="17731"/>
                </a:lnTo>
                <a:lnTo>
                  <a:pt x="6090" y="17756"/>
                </a:lnTo>
                <a:lnTo>
                  <a:pt x="6260" y="17804"/>
                </a:lnTo>
                <a:lnTo>
                  <a:pt x="6406" y="17877"/>
                </a:lnTo>
                <a:lnTo>
                  <a:pt x="6528" y="17975"/>
                </a:lnTo>
                <a:lnTo>
                  <a:pt x="6625" y="18097"/>
                </a:lnTo>
                <a:lnTo>
                  <a:pt x="6699" y="18243"/>
                </a:lnTo>
                <a:lnTo>
                  <a:pt x="6747" y="18413"/>
                </a:lnTo>
                <a:lnTo>
                  <a:pt x="6772" y="18584"/>
                </a:lnTo>
                <a:lnTo>
                  <a:pt x="6772" y="18584"/>
                </a:lnTo>
                <a:lnTo>
                  <a:pt x="6747" y="18754"/>
                </a:lnTo>
                <a:lnTo>
                  <a:pt x="6699" y="18925"/>
                </a:lnTo>
                <a:lnTo>
                  <a:pt x="6625" y="19071"/>
                </a:lnTo>
                <a:lnTo>
                  <a:pt x="6528" y="19193"/>
                </a:lnTo>
                <a:lnTo>
                  <a:pt x="6406" y="19290"/>
                </a:lnTo>
                <a:lnTo>
                  <a:pt x="6260" y="19363"/>
                </a:lnTo>
                <a:lnTo>
                  <a:pt x="6090" y="19412"/>
                </a:lnTo>
                <a:lnTo>
                  <a:pt x="5919" y="19436"/>
                </a:lnTo>
                <a:lnTo>
                  <a:pt x="5919" y="19436"/>
                </a:lnTo>
                <a:close/>
                <a:moveTo>
                  <a:pt x="10547" y="16660"/>
                </a:moveTo>
                <a:lnTo>
                  <a:pt x="1292" y="16660"/>
                </a:lnTo>
                <a:lnTo>
                  <a:pt x="1292" y="2558"/>
                </a:lnTo>
                <a:lnTo>
                  <a:pt x="10547" y="2558"/>
                </a:lnTo>
                <a:lnTo>
                  <a:pt x="10547" y="16660"/>
                </a:ln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5" name="Shape 465"/>
          <p:cNvGrpSpPr/>
          <p:nvPr/>
        </p:nvGrpSpPr>
        <p:grpSpPr>
          <a:xfrm>
            <a:off x="1161809" y="2078897"/>
            <a:ext cx="145343" cy="422729"/>
            <a:chOff x="4071800" y="2269925"/>
            <a:chExt cx="172925" cy="502950"/>
          </a:xfrm>
        </p:grpSpPr>
        <p:sp>
          <p:nvSpPr>
            <p:cNvPr id="26" name="Shape 466"/>
            <p:cNvSpPr/>
            <p:nvPr/>
          </p:nvSpPr>
          <p:spPr>
            <a:xfrm>
              <a:off x="4118075" y="2269925"/>
              <a:ext cx="80375" cy="91350"/>
            </a:xfrm>
            <a:custGeom>
              <a:avLst/>
              <a:gdLst/>
              <a:ahLst/>
              <a:cxnLst/>
              <a:rect l="0" t="0" r="0" b="0"/>
              <a:pathLst>
                <a:path w="3215" h="3654" fill="none" extrusionOk="0">
                  <a:moveTo>
                    <a:pt x="0" y="1657"/>
                  </a:moveTo>
                  <a:lnTo>
                    <a:pt x="0" y="1657"/>
                  </a:lnTo>
                  <a:lnTo>
                    <a:pt x="0" y="1462"/>
                  </a:lnTo>
                  <a:lnTo>
                    <a:pt x="24" y="1291"/>
                  </a:lnTo>
                  <a:lnTo>
                    <a:pt x="73" y="1121"/>
                  </a:lnTo>
                  <a:lnTo>
                    <a:pt x="122" y="975"/>
                  </a:lnTo>
                  <a:lnTo>
                    <a:pt x="195" y="829"/>
                  </a:lnTo>
                  <a:lnTo>
                    <a:pt x="268" y="682"/>
                  </a:lnTo>
                  <a:lnTo>
                    <a:pt x="365" y="561"/>
                  </a:lnTo>
                  <a:lnTo>
                    <a:pt x="463" y="439"/>
                  </a:lnTo>
                  <a:lnTo>
                    <a:pt x="585" y="341"/>
                  </a:lnTo>
                  <a:lnTo>
                    <a:pt x="706" y="244"/>
                  </a:lnTo>
                  <a:lnTo>
                    <a:pt x="853" y="171"/>
                  </a:lnTo>
                  <a:lnTo>
                    <a:pt x="974" y="122"/>
                  </a:lnTo>
                  <a:lnTo>
                    <a:pt x="1120" y="74"/>
                  </a:lnTo>
                  <a:lnTo>
                    <a:pt x="1291" y="25"/>
                  </a:lnTo>
                  <a:lnTo>
                    <a:pt x="1437" y="0"/>
                  </a:lnTo>
                  <a:lnTo>
                    <a:pt x="1608" y="0"/>
                  </a:lnTo>
                  <a:lnTo>
                    <a:pt x="1608" y="0"/>
                  </a:lnTo>
                  <a:lnTo>
                    <a:pt x="1778" y="0"/>
                  </a:lnTo>
                  <a:lnTo>
                    <a:pt x="1924" y="25"/>
                  </a:lnTo>
                  <a:lnTo>
                    <a:pt x="2095" y="74"/>
                  </a:lnTo>
                  <a:lnTo>
                    <a:pt x="2241" y="122"/>
                  </a:lnTo>
                  <a:lnTo>
                    <a:pt x="2363" y="171"/>
                  </a:lnTo>
                  <a:lnTo>
                    <a:pt x="2509" y="244"/>
                  </a:lnTo>
                  <a:lnTo>
                    <a:pt x="2630" y="341"/>
                  </a:lnTo>
                  <a:lnTo>
                    <a:pt x="2752" y="439"/>
                  </a:lnTo>
                  <a:lnTo>
                    <a:pt x="2850" y="561"/>
                  </a:lnTo>
                  <a:lnTo>
                    <a:pt x="2947" y="682"/>
                  </a:lnTo>
                  <a:lnTo>
                    <a:pt x="3020" y="829"/>
                  </a:lnTo>
                  <a:lnTo>
                    <a:pt x="3093" y="975"/>
                  </a:lnTo>
                  <a:lnTo>
                    <a:pt x="3142" y="1121"/>
                  </a:lnTo>
                  <a:lnTo>
                    <a:pt x="3191" y="1291"/>
                  </a:lnTo>
                  <a:lnTo>
                    <a:pt x="3215" y="1462"/>
                  </a:lnTo>
                  <a:lnTo>
                    <a:pt x="3215" y="1657"/>
                  </a:lnTo>
                  <a:lnTo>
                    <a:pt x="3215" y="1657"/>
                  </a:lnTo>
                  <a:lnTo>
                    <a:pt x="3215" y="1827"/>
                  </a:lnTo>
                  <a:lnTo>
                    <a:pt x="3191" y="2022"/>
                  </a:lnTo>
                  <a:lnTo>
                    <a:pt x="3142" y="2217"/>
                  </a:lnTo>
                  <a:lnTo>
                    <a:pt x="3093" y="2387"/>
                  </a:lnTo>
                  <a:lnTo>
                    <a:pt x="3020" y="2558"/>
                  </a:lnTo>
                  <a:lnTo>
                    <a:pt x="2947" y="2728"/>
                  </a:lnTo>
                  <a:lnTo>
                    <a:pt x="2850" y="2874"/>
                  </a:lnTo>
                  <a:lnTo>
                    <a:pt x="2752" y="3020"/>
                  </a:lnTo>
                  <a:lnTo>
                    <a:pt x="2630" y="3167"/>
                  </a:lnTo>
                  <a:lnTo>
                    <a:pt x="2509" y="3288"/>
                  </a:lnTo>
                  <a:lnTo>
                    <a:pt x="2363" y="3386"/>
                  </a:lnTo>
                  <a:lnTo>
                    <a:pt x="2241" y="3483"/>
                  </a:lnTo>
                  <a:lnTo>
                    <a:pt x="2095" y="3556"/>
                  </a:lnTo>
                  <a:lnTo>
                    <a:pt x="1924" y="3605"/>
                  </a:lnTo>
                  <a:lnTo>
                    <a:pt x="1778" y="3629"/>
                  </a:lnTo>
                  <a:lnTo>
                    <a:pt x="1608" y="3654"/>
                  </a:lnTo>
                  <a:lnTo>
                    <a:pt x="1608" y="3654"/>
                  </a:lnTo>
                  <a:lnTo>
                    <a:pt x="1437" y="3629"/>
                  </a:lnTo>
                  <a:lnTo>
                    <a:pt x="1291" y="3605"/>
                  </a:lnTo>
                  <a:lnTo>
                    <a:pt x="1120" y="3556"/>
                  </a:lnTo>
                  <a:lnTo>
                    <a:pt x="974" y="3483"/>
                  </a:lnTo>
                  <a:lnTo>
                    <a:pt x="853" y="3386"/>
                  </a:lnTo>
                  <a:lnTo>
                    <a:pt x="706" y="3288"/>
                  </a:lnTo>
                  <a:lnTo>
                    <a:pt x="585" y="3167"/>
                  </a:lnTo>
                  <a:lnTo>
                    <a:pt x="463" y="3020"/>
                  </a:lnTo>
                  <a:lnTo>
                    <a:pt x="365" y="2874"/>
                  </a:lnTo>
                  <a:lnTo>
                    <a:pt x="268" y="2728"/>
                  </a:lnTo>
                  <a:lnTo>
                    <a:pt x="195" y="2558"/>
                  </a:lnTo>
                  <a:lnTo>
                    <a:pt x="122" y="2387"/>
                  </a:lnTo>
                  <a:lnTo>
                    <a:pt x="73" y="2217"/>
                  </a:lnTo>
                  <a:lnTo>
                    <a:pt x="24" y="2022"/>
                  </a:lnTo>
                  <a:lnTo>
                    <a:pt x="0" y="1827"/>
                  </a:lnTo>
                  <a:lnTo>
                    <a:pt x="0" y="1657"/>
                  </a:lnTo>
                  <a:lnTo>
                    <a:pt x="0" y="1657"/>
                  </a:lnTo>
                  <a:close/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467"/>
            <p:cNvSpPr/>
            <p:nvPr/>
          </p:nvSpPr>
          <p:spPr>
            <a:xfrm>
              <a:off x="4071800" y="2372825"/>
              <a:ext cx="172925" cy="400050"/>
            </a:xfrm>
            <a:custGeom>
              <a:avLst/>
              <a:gdLst/>
              <a:ahLst/>
              <a:cxnLst/>
              <a:rect l="0" t="0" r="0" b="0"/>
              <a:pathLst>
                <a:path w="6917" h="16002" fill="none" extrusionOk="0">
                  <a:moveTo>
                    <a:pt x="4189" y="0"/>
                  </a:moveTo>
                  <a:lnTo>
                    <a:pt x="4189" y="0"/>
                  </a:lnTo>
                  <a:lnTo>
                    <a:pt x="4019" y="98"/>
                  </a:lnTo>
                  <a:lnTo>
                    <a:pt x="3848" y="147"/>
                  </a:lnTo>
                  <a:lnTo>
                    <a:pt x="3653" y="195"/>
                  </a:lnTo>
                  <a:lnTo>
                    <a:pt x="3459" y="220"/>
                  </a:lnTo>
                  <a:lnTo>
                    <a:pt x="3459" y="220"/>
                  </a:lnTo>
                  <a:lnTo>
                    <a:pt x="3264" y="195"/>
                  </a:lnTo>
                  <a:lnTo>
                    <a:pt x="3069" y="147"/>
                  </a:lnTo>
                  <a:lnTo>
                    <a:pt x="2898" y="98"/>
                  </a:lnTo>
                  <a:lnTo>
                    <a:pt x="2728" y="0"/>
                  </a:lnTo>
                  <a:lnTo>
                    <a:pt x="2728" y="0"/>
                  </a:lnTo>
                  <a:lnTo>
                    <a:pt x="2533" y="49"/>
                  </a:lnTo>
                  <a:lnTo>
                    <a:pt x="2338" y="122"/>
                  </a:lnTo>
                  <a:lnTo>
                    <a:pt x="2168" y="195"/>
                  </a:lnTo>
                  <a:lnTo>
                    <a:pt x="2022" y="293"/>
                  </a:lnTo>
                  <a:lnTo>
                    <a:pt x="1705" y="488"/>
                  </a:lnTo>
                  <a:lnTo>
                    <a:pt x="1437" y="755"/>
                  </a:lnTo>
                  <a:lnTo>
                    <a:pt x="1169" y="1072"/>
                  </a:lnTo>
                  <a:lnTo>
                    <a:pt x="950" y="1413"/>
                  </a:lnTo>
                  <a:lnTo>
                    <a:pt x="755" y="1803"/>
                  </a:lnTo>
                  <a:lnTo>
                    <a:pt x="585" y="2217"/>
                  </a:lnTo>
                  <a:lnTo>
                    <a:pt x="439" y="2704"/>
                  </a:lnTo>
                  <a:lnTo>
                    <a:pt x="317" y="3191"/>
                  </a:lnTo>
                  <a:lnTo>
                    <a:pt x="219" y="3727"/>
                  </a:lnTo>
                  <a:lnTo>
                    <a:pt x="146" y="4311"/>
                  </a:lnTo>
                  <a:lnTo>
                    <a:pt x="73" y="4896"/>
                  </a:lnTo>
                  <a:lnTo>
                    <a:pt x="24" y="5529"/>
                  </a:lnTo>
                  <a:lnTo>
                    <a:pt x="0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4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4"/>
                  </a:lnTo>
                  <a:lnTo>
                    <a:pt x="244" y="7502"/>
                  </a:lnTo>
                  <a:lnTo>
                    <a:pt x="317" y="7575"/>
                  </a:lnTo>
                  <a:lnTo>
                    <a:pt x="414" y="7624"/>
                  </a:lnTo>
                  <a:lnTo>
                    <a:pt x="487" y="7624"/>
                  </a:lnTo>
                  <a:lnTo>
                    <a:pt x="487" y="7624"/>
                  </a:lnTo>
                  <a:lnTo>
                    <a:pt x="633" y="7624"/>
                  </a:lnTo>
                  <a:lnTo>
                    <a:pt x="731" y="7575"/>
                  </a:lnTo>
                  <a:lnTo>
                    <a:pt x="804" y="7502"/>
                  </a:lnTo>
                  <a:lnTo>
                    <a:pt x="877" y="7404"/>
                  </a:lnTo>
                  <a:lnTo>
                    <a:pt x="926" y="7307"/>
                  </a:lnTo>
                  <a:lnTo>
                    <a:pt x="950" y="7161"/>
                  </a:lnTo>
                  <a:lnTo>
                    <a:pt x="974" y="6869"/>
                  </a:lnTo>
                  <a:lnTo>
                    <a:pt x="974" y="6869"/>
                  </a:lnTo>
                  <a:lnTo>
                    <a:pt x="999" y="6503"/>
                  </a:lnTo>
                  <a:lnTo>
                    <a:pt x="1023" y="6089"/>
                  </a:lnTo>
                  <a:lnTo>
                    <a:pt x="1145" y="5091"/>
                  </a:lnTo>
                  <a:lnTo>
                    <a:pt x="1291" y="4092"/>
                  </a:lnTo>
                  <a:lnTo>
                    <a:pt x="1364" y="3654"/>
                  </a:lnTo>
                  <a:lnTo>
                    <a:pt x="1461" y="3288"/>
                  </a:lnTo>
                  <a:lnTo>
                    <a:pt x="1461" y="3288"/>
                  </a:lnTo>
                  <a:lnTo>
                    <a:pt x="1413" y="3094"/>
                  </a:lnTo>
                  <a:lnTo>
                    <a:pt x="1388" y="2899"/>
                  </a:lnTo>
                  <a:lnTo>
                    <a:pt x="1388" y="2704"/>
                  </a:lnTo>
                  <a:lnTo>
                    <a:pt x="1413" y="2533"/>
                  </a:lnTo>
                  <a:lnTo>
                    <a:pt x="1437" y="2387"/>
                  </a:lnTo>
                  <a:lnTo>
                    <a:pt x="1510" y="2241"/>
                  </a:lnTo>
                  <a:lnTo>
                    <a:pt x="1583" y="2119"/>
                  </a:lnTo>
                  <a:lnTo>
                    <a:pt x="1656" y="2046"/>
                  </a:lnTo>
                  <a:lnTo>
                    <a:pt x="1656" y="2046"/>
                  </a:lnTo>
                  <a:lnTo>
                    <a:pt x="1583" y="2144"/>
                  </a:lnTo>
                  <a:lnTo>
                    <a:pt x="1534" y="2290"/>
                  </a:lnTo>
                  <a:lnTo>
                    <a:pt x="1486" y="2485"/>
                  </a:lnTo>
                  <a:lnTo>
                    <a:pt x="1486" y="2680"/>
                  </a:lnTo>
                  <a:lnTo>
                    <a:pt x="1510" y="2874"/>
                  </a:lnTo>
                  <a:lnTo>
                    <a:pt x="1559" y="3069"/>
                  </a:lnTo>
                  <a:lnTo>
                    <a:pt x="1608" y="3167"/>
                  </a:lnTo>
                  <a:lnTo>
                    <a:pt x="1681" y="3264"/>
                  </a:lnTo>
                  <a:lnTo>
                    <a:pt x="1754" y="3337"/>
                  </a:lnTo>
                  <a:lnTo>
                    <a:pt x="1851" y="3410"/>
                  </a:lnTo>
                  <a:lnTo>
                    <a:pt x="1851" y="3410"/>
                  </a:lnTo>
                  <a:lnTo>
                    <a:pt x="1900" y="3775"/>
                  </a:lnTo>
                  <a:lnTo>
                    <a:pt x="1924" y="3970"/>
                  </a:lnTo>
                  <a:lnTo>
                    <a:pt x="1949" y="4190"/>
                  </a:lnTo>
                  <a:lnTo>
                    <a:pt x="1924" y="4433"/>
                  </a:lnTo>
                  <a:lnTo>
                    <a:pt x="1900" y="4725"/>
                  </a:lnTo>
                  <a:lnTo>
                    <a:pt x="1827" y="5018"/>
                  </a:lnTo>
                  <a:lnTo>
                    <a:pt x="1705" y="5383"/>
                  </a:lnTo>
                  <a:lnTo>
                    <a:pt x="1705" y="5383"/>
                  </a:lnTo>
                  <a:lnTo>
                    <a:pt x="1510" y="5894"/>
                  </a:lnTo>
                  <a:lnTo>
                    <a:pt x="1364" y="6381"/>
                  </a:lnTo>
                  <a:lnTo>
                    <a:pt x="1267" y="6820"/>
                  </a:lnTo>
                  <a:lnTo>
                    <a:pt x="1218" y="7210"/>
                  </a:lnTo>
                  <a:lnTo>
                    <a:pt x="1169" y="7599"/>
                  </a:lnTo>
                  <a:lnTo>
                    <a:pt x="1169" y="7989"/>
                  </a:lnTo>
                  <a:lnTo>
                    <a:pt x="1194" y="8793"/>
                  </a:lnTo>
                  <a:lnTo>
                    <a:pt x="1194" y="8793"/>
                  </a:lnTo>
                  <a:lnTo>
                    <a:pt x="1242" y="9962"/>
                  </a:lnTo>
                  <a:lnTo>
                    <a:pt x="1291" y="11131"/>
                  </a:lnTo>
                  <a:lnTo>
                    <a:pt x="1315" y="13201"/>
                  </a:lnTo>
                  <a:lnTo>
                    <a:pt x="1340" y="14686"/>
                  </a:lnTo>
                  <a:lnTo>
                    <a:pt x="1340" y="15271"/>
                  </a:lnTo>
                  <a:lnTo>
                    <a:pt x="1340" y="15271"/>
                  </a:lnTo>
                  <a:lnTo>
                    <a:pt x="1364" y="15490"/>
                  </a:lnTo>
                  <a:lnTo>
                    <a:pt x="1413" y="15661"/>
                  </a:lnTo>
                  <a:lnTo>
                    <a:pt x="1486" y="15782"/>
                  </a:lnTo>
                  <a:lnTo>
                    <a:pt x="1583" y="15880"/>
                  </a:lnTo>
                  <a:lnTo>
                    <a:pt x="1656" y="15953"/>
                  </a:lnTo>
                  <a:lnTo>
                    <a:pt x="1729" y="15977"/>
                  </a:lnTo>
                  <a:lnTo>
                    <a:pt x="1827" y="16002"/>
                  </a:lnTo>
                  <a:lnTo>
                    <a:pt x="1827" y="16002"/>
                  </a:lnTo>
                  <a:lnTo>
                    <a:pt x="1949" y="16002"/>
                  </a:lnTo>
                  <a:lnTo>
                    <a:pt x="2070" y="15953"/>
                  </a:lnTo>
                  <a:lnTo>
                    <a:pt x="2168" y="15904"/>
                  </a:lnTo>
                  <a:lnTo>
                    <a:pt x="2241" y="15831"/>
                  </a:lnTo>
                  <a:lnTo>
                    <a:pt x="2314" y="15758"/>
                  </a:lnTo>
                  <a:lnTo>
                    <a:pt x="2387" y="15636"/>
                  </a:lnTo>
                  <a:lnTo>
                    <a:pt x="2411" y="15490"/>
                  </a:lnTo>
                  <a:lnTo>
                    <a:pt x="2460" y="15344"/>
                  </a:lnTo>
                  <a:lnTo>
                    <a:pt x="3142" y="8525"/>
                  </a:lnTo>
                  <a:lnTo>
                    <a:pt x="3142" y="8525"/>
                  </a:lnTo>
                  <a:lnTo>
                    <a:pt x="3142" y="8427"/>
                  </a:lnTo>
                  <a:lnTo>
                    <a:pt x="3191" y="8257"/>
                  </a:lnTo>
                  <a:lnTo>
                    <a:pt x="3239" y="8159"/>
                  </a:lnTo>
                  <a:lnTo>
                    <a:pt x="3288" y="8062"/>
                  </a:lnTo>
                  <a:lnTo>
                    <a:pt x="3361" y="7989"/>
                  </a:lnTo>
                  <a:lnTo>
                    <a:pt x="3459" y="7965"/>
                  </a:lnTo>
                  <a:lnTo>
                    <a:pt x="3459" y="7965"/>
                  </a:lnTo>
                  <a:lnTo>
                    <a:pt x="3556" y="7989"/>
                  </a:lnTo>
                  <a:lnTo>
                    <a:pt x="3629" y="8062"/>
                  </a:lnTo>
                  <a:lnTo>
                    <a:pt x="3678" y="8159"/>
                  </a:lnTo>
                  <a:lnTo>
                    <a:pt x="3726" y="8257"/>
                  </a:lnTo>
                  <a:lnTo>
                    <a:pt x="3775" y="8427"/>
                  </a:lnTo>
                  <a:lnTo>
                    <a:pt x="3775" y="8525"/>
                  </a:lnTo>
                  <a:lnTo>
                    <a:pt x="4457" y="15344"/>
                  </a:lnTo>
                  <a:lnTo>
                    <a:pt x="4457" y="15344"/>
                  </a:lnTo>
                  <a:lnTo>
                    <a:pt x="4506" y="15490"/>
                  </a:lnTo>
                  <a:lnTo>
                    <a:pt x="4530" y="15636"/>
                  </a:lnTo>
                  <a:lnTo>
                    <a:pt x="4603" y="15758"/>
                  </a:lnTo>
                  <a:lnTo>
                    <a:pt x="4676" y="15831"/>
                  </a:lnTo>
                  <a:lnTo>
                    <a:pt x="4749" y="15904"/>
                  </a:lnTo>
                  <a:lnTo>
                    <a:pt x="4847" y="15953"/>
                  </a:lnTo>
                  <a:lnTo>
                    <a:pt x="4969" y="16002"/>
                  </a:lnTo>
                  <a:lnTo>
                    <a:pt x="5090" y="16002"/>
                  </a:lnTo>
                  <a:lnTo>
                    <a:pt x="5090" y="16002"/>
                  </a:lnTo>
                  <a:lnTo>
                    <a:pt x="5188" y="15977"/>
                  </a:lnTo>
                  <a:lnTo>
                    <a:pt x="5261" y="15953"/>
                  </a:lnTo>
                  <a:lnTo>
                    <a:pt x="5334" y="15880"/>
                  </a:lnTo>
                  <a:lnTo>
                    <a:pt x="5431" y="15782"/>
                  </a:lnTo>
                  <a:lnTo>
                    <a:pt x="5504" y="15661"/>
                  </a:lnTo>
                  <a:lnTo>
                    <a:pt x="5553" y="15490"/>
                  </a:lnTo>
                  <a:lnTo>
                    <a:pt x="5577" y="15271"/>
                  </a:lnTo>
                  <a:lnTo>
                    <a:pt x="5577" y="15271"/>
                  </a:lnTo>
                  <a:lnTo>
                    <a:pt x="5577" y="14686"/>
                  </a:lnTo>
                  <a:lnTo>
                    <a:pt x="5602" y="13201"/>
                  </a:lnTo>
                  <a:lnTo>
                    <a:pt x="5626" y="11131"/>
                  </a:lnTo>
                  <a:lnTo>
                    <a:pt x="5675" y="9962"/>
                  </a:lnTo>
                  <a:lnTo>
                    <a:pt x="5724" y="8793"/>
                  </a:lnTo>
                  <a:lnTo>
                    <a:pt x="5724" y="8793"/>
                  </a:lnTo>
                  <a:lnTo>
                    <a:pt x="5748" y="7989"/>
                  </a:lnTo>
                  <a:lnTo>
                    <a:pt x="5748" y="7599"/>
                  </a:lnTo>
                  <a:lnTo>
                    <a:pt x="5699" y="7210"/>
                  </a:lnTo>
                  <a:lnTo>
                    <a:pt x="5650" y="6820"/>
                  </a:lnTo>
                  <a:lnTo>
                    <a:pt x="5553" y="6381"/>
                  </a:lnTo>
                  <a:lnTo>
                    <a:pt x="5407" y="5894"/>
                  </a:lnTo>
                  <a:lnTo>
                    <a:pt x="5212" y="5383"/>
                  </a:lnTo>
                  <a:lnTo>
                    <a:pt x="5212" y="5383"/>
                  </a:lnTo>
                  <a:lnTo>
                    <a:pt x="5090" y="5018"/>
                  </a:lnTo>
                  <a:lnTo>
                    <a:pt x="5017" y="4725"/>
                  </a:lnTo>
                  <a:lnTo>
                    <a:pt x="4993" y="4433"/>
                  </a:lnTo>
                  <a:lnTo>
                    <a:pt x="4969" y="4190"/>
                  </a:lnTo>
                  <a:lnTo>
                    <a:pt x="4993" y="3970"/>
                  </a:lnTo>
                  <a:lnTo>
                    <a:pt x="5017" y="3775"/>
                  </a:lnTo>
                  <a:lnTo>
                    <a:pt x="5066" y="3410"/>
                  </a:lnTo>
                  <a:lnTo>
                    <a:pt x="5066" y="3410"/>
                  </a:lnTo>
                  <a:lnTo>
                    <a:pt x="5163" y="3337"/>
                  </a:lnTo>
                  <a:lnTo>
                    <a:pt x="5236" y="3264"/>
                  </a:lnTo>
                  <a:lnTo>
                    <a:pt x="5310" y="3167"/>
                  </a:lnTo>
                  <a:lnTo>
                    <a:pt x="5358" y="3069"/>
                  </a:lnTo>
                  <a:lnTo>
                    <a:pt x="5407" y="2874"/>
                  </a:lnTo>
                  <a:lnTo>
                    <a:pt x="5431" y="2680"/>
                  </a:lnTo>
                  <a:lnTo>
                    <a:pt x="5431" y="2485"/>
                  </a:lnTo>
                  <a:lnTo>
                    <a:pt x="5383" y="2290"/>
                  </a:lnTo>
                  <a:lnTo>
                    <a:pt x="5334" y="2144"/>
                  </a:lnTo>
                  <a:lnTo>
                    <a:pt x="5261" y="2046"/>
                  </a:lnTo>
                  <a:lnTo>
                    <a:pt x="5261" y="2046"/>
                  </a:lnTo>
                  <a:lnTo>
                    <a:pt x="5334" y="2119"/>
                  </a:lnTo>
                  <a:lnTo>
                    <a:pt x="5407" y="2241"/>
                  </a:lnTo>
                  <a:lnTo>
                    <a:pt x="5480" y="2387"/>
                  </a:lnTo>
                  <a:lnTo>
                    <a:pt x="5504" y="2533"/>
                  </a:lnTo>
                  <a:lnTo>
                    <a:pt x="5529" y="2704"/>
                  </a:lnTo>
                  <a:lnTo>
                    <a:pt x="5529" y="2899"/>
                  </a:lnTo>
                  <a:lnTo>
                    <a:pt x="5504" y="3094"/>
                  </a:lnTo>
                  <a:lnTo>
                    <a:pt x="5456" y="3288"/>
                  </a:lnTo>
                  <a:lnTo>
                    <a:pt x="5456" y="3288"/>
                  </a:lnTo>
                  <a:lnTo>
                    <a:pt x="5553" y="3654"/>
                  </a:lnTo>
                  <a:lnTo>
                    <a:pt x="5626" y="4092"/>
                  </a:lnTo>
                  <a:lnTo>
                    <a:pt x="5772" y="5091"/>
                  </a:lnTo>
                  <a:lnTo>
                    <a:pt x="5894" y="6089"/>
                  </a:lnTo>
                  <a:lnTo>
                    <a:pt x="5918" y="6503"/>
                  </a:lnTo>
                  <a:lnTo>
                    <a:pt x="5943" y="6869"/>
                  </a:lnTo>
                  <a:lnTo>
                    <a:pt x="5943" y="6869"/>
                  </a:lnTo>
                  <a:lnTo>
                    <a:pt x="5967" y="7161"/>
                  </a:lnTo>
                  <a:lnTo>
                    <a:pt x="5991" y="7307"/>
                  </a:lnTo>
                  <a:lnTo>
                    <a:pt x="6040" y="7404"/>
                  </a:lnTo>
                  <a:lnTo>
                    <a:pt x="6113" y="7502"/>
                  </a:lnTo>
                  <a:lnTo>
                    <a:pt x="6186" y="7575"/>
                  </a:lnTo>
                  <a:lnTo>
                    <a:pt x="6284" y="7624"/>
                  </a:lnTo>
                  <a:lnTo>
                    <a:pt x="6430" y="7624"/>
                  </a:lnTo>
                  <a:lnTo>
                    <a:pt x="6430" y="7624"/>
                  </a:lnTo>
                  <a:lnTo>
                    <a:pt x="6503" y="7624"/>
                  </a:lnTo>
                  <a:lnTo>
                    <a:pt x="6600" y="7575"/>
                  </a:lnTo>
                  <a:lnTo>
                    <a:pt x="6673" y="7502"/>
                  </a:lnTo>
                  <a:lnTo>
                    <a:pt x="6746" y="7404"/>
                  </a:lnTo>
                  <a:lnTo>
                    <a:pt x="6820" y="7307"/>
                  </a:lnTo>
                  <a:lnTo>
                    <a:pt x="6868" y="7161"/>
                  </a:lnTo>
                  <a:lnTo>
                    <a:pt x="6893" y="7015"/>
                  </a:lnTo>
                  <a:lnTo>
                    <a:pt x="6917" y="6869"/>
                  </a:lnTo>
                  <a:lnTo>
                    <a:pt x="6917" y="6869"/>
                  </a:lnTo>
                  <a:lnTo>
                    <a:pt x="6917" y="6187"/>
                  </a:lnTo>
                  <a:lnTo>
                    <a:pt x="6893" y="5529"/>
                  </a:lnTo>
                  <a:lnTo>
                    <a:pt x="6844" y="4896"/>
                  </a:lnTo>
                  <a:lnTo>
                    <a:pt x="6771" y="4311"/>
                  </a:lnTo>
                  <a:lnTo>
                    <a:pt x="6698" y="3727"/>
                  </a:lnTo>
                  <a:lnTo>
                    <a:pt x="6600" y="3191"/>
                  </a:lnTo>
                  <a:lnTo>
                    <a:pt x="6479" y="2704"/>
                  </a:lnTo>
                  <a:lnTo>
                    <a:pt x="6332" y="2217"/>
                  </a:lnTo>
                  <a:lnTo>
                    <a:pt x="6162" y="1803"/>
                  </a:lnTo>
                  <a:lnTo>
                    <a:pt x="5967" y="1413"/>
                  </a:lnTo>
                  <a:lnTo>
                    <a:pt x="5748" y="1072"/>
                  </a:lnTo>
                  <a:lnTo>
                    <a:pt x="5480" y="755"/>
                  </a:lnTo>
                  <a:lnTo>
                    <a:pt x="5212" y="488"/>
                  </a:lnTo>
                  <a:lnTo>
                    <a:pt x="4895" y="293"/>
                  </a:lnTo>
                  <a:lnTo>
                    <a:pt x="4749" y="195"/>
                  </a:lnTo>
                  <a:lnTo>
                    <a:pt x="4579" y="122"/>
                  </a:lnTo>
                  <a:lnTo>
                    <a:pt x="4384" y="49"/>
                  </a:lnTo>
                  <a:lnTo>
                    <a:pt x="4189" y="0"/>
                  </a:lnTo>
                  <a:lnTo>
                    <a:pt x="4189" y="0"/>
                  </a:lnTo>
                  <a:close/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8" name="Shape 465"/>
          <p:cNvGrpSpPr/>
          <p:nvPr/>
        </p:nvGrpSpPr>
        <p:grpSpPr>
          <a:xfrm>
            <a:off x="1345861" y="1995686"/>
            <a:ext cx="145343" cy="422729"/>
            <a:chOff x="4071800" y="2269925"/>
            <a:chExt cx="172925" cy="502950"/>
          </a:xfrm>
        </p:grpSpPr>
        <p:sp>
          <p:nvSpPr>
            <p:cNvPr id="29" name="Shape 466"/>
            <p:cNvSpPr/>
            <p:nvPr/>
          </p:nvSpPr>
          <p:spPr>
            <a:xfrm>
              <a:off x="4118075" y="2269925"/>
              <a:ext cx="80375" cy="91350"/>
            </a:xfrm>
            <a:custGeom>
              <a:avLst/>
              <a:gdLst/>
              <a:ahLst/>
              <a:cxnLst/>
              <a:rect l="0" t="0" r="0" b="0"/>
              <a:pathLst>
                <a:path w="3215" h="3654" fill="none" extrusionOk="0">
                  <a:moveTo>
                    <a:pt x="0" y="1657"/>
                  </a:moveTo>
                  <a:lnTo>
                    <a:pt x="0" y="1657"/>
                  </a:lnTo>
                  <a:lnTo>
                    <a:pt x="0" y="1462"/>
                  </a:lnTo>
                  <a:lnTo>
                    <a:pt x="24" y="1291"/>
                  </a:lnTo>
                  <a:lnTo>
                    <a:pt x="73" y="1121"/>
                  </a:lnTo>
                  <a:lnTo>
                    <a:pt x="122" y="975"/>
                  </a:lnTo>
                  <a:lnTo>
                    <a:pt x="195" y="829"/>
                  </a:lnTo>
                  <a:lnTo>
                    <a:pt x="268" y="682"/>
                  </a:lnTo>
                  <a:lnTo>
                    <a:pt x="365" y="561"/>
                  </a:lnTo>
                  <a:lnTo>
                    <a:pt x="463" y="439"/>
                  </a:lnTo>
                  <a:lnTo>
                    <a:pt x="585" y="341"/>
                  </a:lnTo>
                  <a:lnTo>
                    <a:pt x="706" y="244"/>
                  </a:lnTo>
                  <a:lnTo>
                    <a:pt x="853" y="171"/>
                  </a:lnTo>
                  <a:lnTo>
                    <a:pt x="974" y="122"/>
                  </a:lnTo>
                  <a:lnTo>
                    <a:pt x="1120" y="74"/>
                  </a:lnTo>
                  <a:lnTo>
                    <a:pt x="1291" y="25"/>
                  </a:lnTo>
                  <a:lnTo>
                    <a:pt x="1437" y="0"/>
                  </a:lnTo>
                  <a:lnTo>
                    <a:pt x="1608" y="0"/>
                  </a:lnTo>
                  <a:lnTo>
                    <a:pt x="1608" y="0"/>
                  </a:lnTo>
                  <a:lnTo>
                    <a:pt x="1778" y="0"/>
                  </a:lnTo>
                  <a:lnTo>
                    <a:pt x="1924" y="25"/>
                  </a:lnTo>
                  <a:lnTo>
                    <a:pt x="2095" y="74"/>
                  </a:lnTo>
                  <a:lnTo>
                    <a:pt x="2241" y="122"/>
                  </a:lnTo>
                  <a:lnTo>
                    <a:pt x="2363" y="171"/>
                  </a:lnTo>
                  <a:lnTo>
                    <a:pt x="2509" y="244"/>
                  </a:lnTo>
                  <a:lnTo>
                    <a:pt x="2630" y="341"/>
                  </a:lnTo>
                  <a:lnTo>
                    <a:pt x="2752" y="439"/>
                  </a:lnTo>
                  <a:lnTo>
                    <a:pt x="2850" y="561"/>
                  </a:lnTo>
                  <a:lnTo>
                    <a:pt x="2947" y="682"/>
                  </a:lnTo>
                  <a:lnTo>
                    <a:pt x="3020" y="829"/>
                  </a:lnTo>
                  <a:lnTo>
                    <a:pt x="3093" y="975"/>
                  </a:lnTo>
                  <a:lnTo>
                    <a:pt x="3142" y="1121"/>
                  </a:lnTo>
                  <a:lnTo>
                    <a:pt x="3191" y="1291"/>
                  </a:lnTo>
                  <a:lnTo>
                    <a:pt x="3215" y="1462"/>
                  </a:lnTo>
                  <a:lnTo>
                    <a:pt x="3215" y="1657"/>
                  </a:lnTo>
                  <a:lnTo>
                    <a:pt x="3215" y="1657"/>
                  </a:lnTo>
                  <a:lnTo>
                    <a:pt x="3215" y="1827"/>
                  </a:lnTo>
                  <a:lnTo>
                    <a:pt x="3191" y="2022"/>
                  </a:lnTo>
                  <a:lnTo>
                    <a:pt x="3142" y="2217"/>
                  </a:lnTo>
                  <a:lnTo>
                    <a:pt x="3093" y="2387"/>
                  </a:lnTo>
                  <a:lnTo>
                    <a:pt x="3020" y="2558"/>
                  </a:lnTo>
                  <a:lnTo>
                    <a:pt x="2947" y="2728"/>
                  </a:lnTo>
                  <a:lnTo>
                    <a:pt x="2850" y="2874"/>
                  </a:lnTo>
                  <a:lnTo>
                    <a:pt x="2752" y="3020"/>
                  </a:lnTo>
                  <a:lnTo>
                    <a:pt x="2630" y="3167"/>
                  </a:lnTo>
                  <a:lnTo>
                    <a:pt x="2509" y="3288"/>
                  </a:lnTo>
                  <a:lnTo>
                    <a:pt x="2363" y="3386"/>
                  </a:lnTo>
                  <a:lnTo>
                    <a:pt x="2241" y="3483"/>
                  </a:lnTo>
                  <a:lnTo>
                    <a:pt x="2095" y="3556"/>
                  </a:lnTo>
                  <a:lnTo>
                    <a:pt x="1924" y="3605"/>
                  </a:lnTo>
                  <a:lnTo>
                    <a:pt x="1778" y="3629"/>
                  </a:lnTo>
                  <a:lnTo>
                    <a:pt x="1608" y="3654"/>
                  </a:lnTo>
                  <a:lnTo>
                    <a:pt x="1608" y="3654"/>
                  </a:lnTo>
                  <a:lnTo>
                    <a:pt x="1437" y="3629"/>
                  </a:lnTo>
                  <a:lnTo>
                    <a:pt x="1291" y="3605"/>
                  </a:lnTo>
                  <a:lnTo>
                    <a:pt x="1120" y="3556"/>
                  </a:lnTo>
                  <a:lnTo>
                    <a:pt x="974" y="3483"/>
                  </a:lnTo>
                  <a:lnTo>
                    <a:pt x="853" y="3386"/>
                  </a:lnTo>
                  <a:lnTo>
                    <a:pt x="706" y="3288"/>
                  </a:lnTo>
                  <a:lnTo>
                    <a:pt x="585" y="3167"/>
                  </a:lnTo>
                  <a:lnTo>
                    <a:pt x="463" y="3020"/>
                  </a:lnTo>
                  <a:lnTo>
                    <a:pt x="365" y="2874"/>
                  </a:lnTo>
                  <a:lnTo>
                    <a:pt x="268" y="2728"/>
                  </a:lnTo>
                  <a:lnTo>
                    <a:pt x="195" y="2558"/>
                  </a:lnTo>
                  <a:lnTo>
                    <a:pt x="122" y="2387"/>
                  </a:lnTo>
                  <a:lnTo>
                    <a:pt x="73" y="2217"/>
                  </a:lnTo>
                  <a:lnTo>
                    <a:pt x="24" y="2022"/>
                  </a:lnTo>
                  <a:lnTo>
                    <a:pt x="0" y="1827"/>
                  </a:lnTo>
                  <a:lnTo>
                    <a:pt x="0" y="1657"/>
                  </a:lnTo>
                  <a:lnTo>
                    <a:pt x="0" y="1657"/>
                  </a:lnTo>
                  <a:close/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467"/>
            <p:cNvSpPr/>
            <p:nvPr/>
          </p:nvSpPr>
          <p:spPr>
            <a:xfrm>
              <a:off x="4071800" y="2372825"/>
              <a:ext cx="172925" cy="400050"/>
            </a:xfrm>
            <a:custGeom>
              <a:avLst/>
              <a:gdLst/>
              <a:ahLst/>
              <a:cxnLst/>
              <a:rect l="0" t="0" r="0" b="0"/>
              <a:pathLst>
                <a:path w="6917" h="16002" fill="none" extrusionOk="0">
                  <a:moveTo>
                    <a:pt x="4189" y="0"/>
                  </a:moveTo>
                  <a:lnTo>
                    <a:pt x="4189" y="0"/>
                  </a:lnTo>
                  <a:lnTo>
                    <a:pt x="4019" y="98"/>
                  </a:lnTo>
                  <a:lnTo>
                    <a:pt x="3848" y="147"/>
                  </a:lnTo>
                  <a:lnTo>
                    <a:pt x="3653" y="195"/>
                  </a:lnTo>
                  <a:lnTo>
                    <a:pt x="3459" y="220"/>
                  </a:lnTo>
                  <a:lnTo>
                    <a:pt x="3459" y="220"/>
                  </a:lnTo>
                  <a:lnTo>
                    <a:pt x="3264" y="195"/>
                  </a:lnTo>
                  <a:lnTo>
                    <a:pt x="3069" y="147"/>
                  </a:lnTo>
                  <a:lnTo>
                    <a:pt x="2898" y="98"/>
                  </a:lnTo>
                  <a:lnTo>
                    <a:pt x="2728" y="0"/>
                  </a:lnTo>
                  <a:lnTo>
                    <a:pt x="2728" y="0"/>
                  </a:lnTo>
                  <a:lnTo>
                    <a:pt x="2533" y="49"/>
                  </a:lnTo>
                  <a:lnTo>
                    <a:pt x="2338" y="122"/>
                  </a:lnTo>
                  <a:lnTo>
                    <a:pt x="2168" y="195"/>
                  </a:lnTo>
                  <a:lnTo>
                    <a:pt x="2022" y="293"/>
                  </a:lnTo>
                  <a:lnTo>
                    <a:pt x="1705" y="488"/>
                  </a:lnTo>
                  <a:lnTo>
                    <a:pt x="1437" y="755"/>
                  </a:lnTo>
                  <a:lnTo>
                    <a:pt x="1169" y="1072"/>
                  </a:lnTo>
                  <a:lnTo>
                    <a:pt x="950" y="1413"/>
                  </a:lnTo>
                  <a:lnTo>
                    <a:pt x="755" y="1803"/>
                  </a:lnTo>
                  <a:lnTo>
                    <a:pt x="585" y="2217"/>
                  </a:lnTo>
                  <a:lnTo>
                    <a:pt x="439" y="2704"/>
                  </a:lnTo>
                  <a:lnTo>
                    <a:pt x="317" y="3191"/>
                  </a:lnTo>
                  <a:lnTo>
                    <a:pt x="219" y="3727"/>
                  </a:lnTo>
                  <a:lnTo>
                    <a:pt x="146" y="4311"/>
                  </a:lnTo>
                  <a:lnTo>
                    <a:pt x="73" y="4896"/>
                  </a:lnTo>
                  <a:lnTo>
                    <a:pt x="24" y="5529"/>
                  </a:lnTo>
                  <a:lnTo>
                    <a:pt x="0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4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4"/>
                  </a:lnTo>
                  <a:lnTo>
                    <a:pt x="244" y="7502"/>
                  </a:lnTo>
                  <a:lnTo>
                    <a:pt x="317" y="7575"/>
                  </a:lnTo>
                  <a:lnTo>
                    <a:pt x="414" y="7624"/>
                  </a:lnTo>
                  <a:lnTo>
                    <a:pt x="487" y="7624"/>
                  </a:lnTo>
                  <a:lnTo>
                    <a:pt x="487" y="7624"/>
                  </a:lnTo>
                  <a:lnTo>
                    <a:pt x="633" y="7624"/>
                  </a:lnTo>
                  <a:lnTo>
                    <a:pt x="731" y="7575"/>
                  </a:lnTo>
                  <a:lnTo>
                    <a:pt x="804" y="7502"/>
                  </a:lnTo>
                  <a:lnTo>
                    <a:pt x="877" y="7404"/>
                  </a:lnTo>
                  <a:lnTo>
                    <a:pt x="926" y="7307"/>
                  </a:lnTo>
                  <a:lnTo>
                    <a:pt x="950" y="7161"/>
                  </a:lnTo>
                  <a:lnTo>
                    <a:pt x="974" y="6869"/>
                  </a:lnTo>
                  <a:lnTo>
                    <a:pt x="974" y="6869"/>
                  </a:lnTo>
                  <a:lnTo>
                    <a:pt x="999" y="6503"/>
                  </a:lnTo>
                  <a:lnTo>
                    <a:pt x="1023" y="6089"/>
                  </a:lnTo>
                  <a:lnTo>
                    <a:pt x="1145" y="5091"/>
                  </a:lnTo>
                  <a:lnTo>
                    <a:pt x="1291" y="4092"/>
                  </a:lnTo>
                  <a:lnTo>
                    <a:pt x="1364" y="3654"/>
                  </a:lnTo>
                  <a:lnTo>
                    <a:pt x="1461" y="3288"/>
                  </a:lnTo>
                  <a:lnTo>
                    <a:pt x="1461" y="3288"/>
                  </a:lnTo>
                  <a:lnTo>
                    <a:pt x="1413" y="3094"/>
                  </a:lnTo>
                  <a:lnTo>
                    <a:pt x="1388" y="2899"/>
                  </a:lnTo>
                  <a:lnTo>
                    <a:pt x="1388" y="2704"/>
                  </a:lnTo>
                  <a:lnTo>
                    <a:pt x="1413" y="2533"/>
                  </a:lnTo>
                  <a:lnTo>
                    <a:pt x="1437" y="2387"/>
                  </a:lnTo>
                  <a:lnTo>
                    <a:pt x="1510" y="2241"/>
                  </a:lnTo>
                  <a:lnTo>
                    <a:pt x="1583" y="2119"/>
                  </a:lnTo>
                  <a:lnTo>
                    <a:pt x="1656" y="2046"/>
                  </a:lnTo>
                  <a:lnTo>
                    <a:pt x="1656" y="2046"/>
                  </a:lnTo>
                  <a:lnTo>
                    <a:pt x="1583" y="2144"/>
                  </a:lnTo>
                  <a:lnTo>
                    <a:pt x="1534" y="2290"/>
                  </a:lnTo>
                  <a:lnTo>
                    <a:pt x="1486" y="2485"/>
                  </a:lnTo>
                  <a:lnTo>
                    <a:pt x="1486" y="2680"/>
                  </a:lnTo>
                  <a:lnTo>
                    <a:pt x="1510" y="2874"/>
                  </a:lnTo>
                  <a:lnTo>
                    <a:pt x="1559" y="3069"/>
                  </a:lnTo>
                  <a:lnTo>
                    <a:pt x="1608" y="3167"/>
                  </a:lnTo>
                  <a:lnTo>
                    <a:pt x="1681" y="3264"/>
                  </a:lnTo>
                  <a:lnTo>
                    <a:pt x="1754" y="3337"/>
                  </a:lnTo>
                  <a:lnTo>
                    <a:pt x="1851" y="3410"/>
                  </a:lnTo>
                  <a:lnTo>
                    <a:pt x="1851" y="3410"/>
                  </a:lnTo>
                  <a:lnTo>
                    <a:pt x="1900" y="3775"/>
                  </a:lnTo>
                  <a:lnTo>
                    <a:pt x="1924" y="3970"/>
                  </a:lnTo>
                  <a:lnTo>
                    <a:pt x="1949" y="4190"/>
                  </a:lnTo>
                  <a:lnTo>
                    <a:pt x="1924" y="4433"/>
                  </a:lnTo>
                  <a:lnTo>
                    <a:pt x="1900" y="4725"/>
                  </a:lnTo>
                  <a:lnTo>
                    <a:pt x="1827" y="5018"/>
                  </a:lnTo>
                  <a:lnTo>
                    <a:pt x="1705" y="5383"/>
                  </a:lnTo>
                  <a:lnTo>
                    <a:pt x="1705" y="5383"/>
                  </a:lnTo>
                  <a:lnTo>
                    <a:pt x="1510" y="5894"/>
                  </a:lnTo>
                  <a:lnTo>
                    <a:pt x="1364" y="6381"/>
                  </a:lnTo>
                  <a:lnTo>
                    <a:pt x="1267" y="6820"/>
                  </a:lnTo>
                  <a:lnTo>
                    <a:pt x="1218" y="7210"/>
                  </a:lnTo>
                  <a:lnTo>
                    <a:pt x="1169" y="7599"/>
                  </a:lnTo>
                  <a:lnTo>
                    <a:pt x="1169" y="7989"/>
                  </a:lnTo>
                  <a:lnTo>
                    <a:pt x="1194" y="8793"/>
                  </a:lnTo>
                  <a:lnTo>
                    <a:pt x="1194" y="8793"/>
                  </a:lnTo>
                  <a:lnTo>
                    <a:pt x="1242" y="9962"/>
                  </a:lnTo>
                  <a:lnTo>
                    <a:pt x="1291" y="11131"/>
                  </a:lnTo>
                  <a:lnTo>
                    <a:pt x="1315" y="13201"/>
                  </a:lnTo>
                  <a:lnTo>
                    <a:pt x="1340" y="14686"/>
                  </a:lnTo>
                  <a:lnTo>
                    <a:pt x="1340" y="15271"/>
                  </a:lnTo>
                  <a:lnTo>
                    <a:pt x="1340" y="15271"/>
                  </a:lnTo>
                  <a:lnTo>
                    <a:pt x="1364" y="15490"/>
                  </a:lnTo>
                  <a:lnTo>
                    <a:pt x="1413" y="15661"/>
                  </a:lnTo>
                  <a:lnTo>
                    <a:pt x="1486" y="15782"/>
                  </a:lnTo>
                  <a:lnTo>
                    <a:pt x="1583" y="15880"/>
                  </a:lnTo>
                  <a:lnTo>
                    <a:pt x="1656" y="15953"/>
                  </a:lnTo>
                  <a:lnTo>
                    <a:pt x="1729" y="15977"/>
                  </a:lnTo>
                  <a:lnTo>
                    <a:pt x="1827" y="16002"/>
                  </a:lnTo>
                  <a:lnTo>
                    <a:pt x="1827" y="16002"/>
                  </a:lnTo>
                  <a:lnTo>
                    <a:pt x="1949" y="16002"/>
                  </a:lnTo>
                  <a:lnTo>
                    <a:pt x="2070" y="15953"/>
                  </a:lnTo>
                  <a:lnTo>
                    <a:pt x="2168" y="15904"/>
                  </a:lnTo>
                  <a:lnTo>
                    <a:pt x="2241" y="15831"/>
                  </a:lnTo>
                  <a:lnTo>
                    <a:pt x="2314" y="15758"/>
                  </a:lnTo>
                  <a:lnTo>
                    <a:pt x="2387" y="15636"/>
                  </a:lnTo>
                  <a:lnTo>
                    <a:pt x="2411" y="15490"/>
                  </a:lnTo>
                  <a:lnTo>
                    <a:pt x="2460" y="15344"/>
                  </a:lnTo>
                  <a:lnTo>
                    <a:pt x="3142" y="8525"/>
                  </a:lnTo>
                  <a:lnTo>
                    <a:pt x="3142" y="8525"/>
                  </a:lnTo>
                  <a:lnTo>
                    <a:pt x="3142" y="8427"/>
                  </a:lnTo>
                  <a:lnTo>
                    <a:pt x="3191" y="8257"/>
                  </a:lnTo>
                  <a:lnTo>
                    <a:pt x="3239" y="8159"/>
                  </a:lnTo>
                  <a:lnTo>
                    <a:pt x="3288" y="8062"/>
                  </a:lnTo>
                  <a:lnTo>
                    <a:pt x="3361" y="7989"/>
                  </a:lnTo>
                  <a:lnTo>
                    <a:pt x="3459" y="7965"/>
                  </a:lnTo>
                  <a:lnTo>
                    <a:pt x="3459" y="7965"/>
                  </a:lnTo>
                  <a:lnTo>
                    <a:pt x="3556" y="7989"/>
                  </a:lnTo>
                  <a:lnTo>
                    <a:pt x="3629" y="8062"/>
                  </a:lnTo>
                  <a:lnTo>
                    <a:pt x="3678" y="8159"/>
                  </a:lnTo>
                  <a:lnTo>
                    <a:pt x="3726" y="8257"/>
                  </a:lnTo>
                  <a:lnTo>
                    <a:pt x="3775" y="8427"/>
                  </a:lnTo>
                  <a:lnTo>
                    <a:pt x="3775" y="8525"/>
                  </a:lnTo>
                  <a:lnTo>
                    <a:pt x="4457" y="15344"/>
                  </a:lnTo>
                  <a:lnTo>
                    <a:pt x="4457" y="15344"/>
                  </a:lnTo>
                  <a:lnTo>
                    <a:pt x="4506" y="15490"/>
                  </a:lnTo>
                  <a:lnTo>
                    <a:pt x="4530" y="15636"/>
                  </a:lnTo>
                  <a:lnTo>
                    <a:pt x="4603" y="15758"/>
                  </a:lnTo>
                  <a:lnTo>
                    <a:pt x="4676" y="15831"/>
                  </a:lnTo>
                  <a:lnTo>
                    <a:pt x="4749" y="15904"/>
                  </a:lnTo>
                  <a:lnTo>
                    <a:pt x="4847" y="15953"/>
                  </a:lnTo>
                  <a:lnTo>
                    <a:pt x="4969" y="16002"/>
                  </a:lnTo>
                  <a:lnTo>
                    <a:pt x="5090" y="16002"/>
                  </a:lnTo>
                  <a:lnTo>
                    <a:pt x="5090" y="16002"/>
                  </a:lnTo>
                  <a:lnTo>
                    <a:pt x="5188" y="15977"/>
                  </a:lnTo>
                  <a:lnTo>
                    <a:pt x="5261" y="15953"/>
                  </a:lnTo>
                  <a:lnTo>
                    <a:pt x="5334" y="15880"/>
                  </a:lnTo>
                  <a:lnTo>
                    <a:pt x="5431" y="15782"/>
                  </a:lnTo>
                  <a:lnTo>
                    <a:pt x="5504" y="15661"/>
                  </a:lnTo>
                  <a:lnTo>
                    <a:pt x="5553" y="15490"/>
                  </a:lnTo>
                  <a:lnTo>
                    <a:pt x="5577" y="15271"/>
                  </a:lnTo>
                  <a:lnTo>
                    <a:pt x="5577" y="15271"/>
                  </a:lnTo>
                  <a:lnTo>
                    <a:pt x="5577" y="14686"/>
                  </a:lnTo>
                  <a:lnTo>
                    <a:pt x="5602" y="13201"/>
                  </a:lnTo>
                  <a:lnTo>
                    <a:pt x="5626" y="11131"/>
                  </a:lnTo>
                  <a:lnTo>
                    <a:pt x="5675" y="9962"/>
                  </a:lnTo>
                  <a:lnTo>
                    <a:pt x="5724" y="8793"/>
                  </a:lnTo>
                  <a:lnTo>
                    <a:pt x="5724" y="8793"/>
                  </a:lnTo>
                  <a:lnTo>
                    <a:pt x="5748" y="7989"/>
                  </a:lnTo>
                  <a:lnTo>
                    <a:pt x="5748" y="7599"/>
                  </a:lnTo>
                  <a:lnTo>
                    <a:pt x="5699" y="7210"/>
                  </a:lnTo>
                  <a:lnTo>
                    <a:pt x="5650" y="6820"/>
                  </a:lnTo>
                  <a:lnTo>
                    <a:pt x="5553" y="6381"/>
                  </a:lnTo>
                  <a:lnTo>
                    <a:pt x="5407" y="5894"/>
                  </a:lnTo>
                  <a:lnTo>
                    <a:pt x="5212" y="5383"/>
                  </a:lnTo>
                  <a:lnTo>
                    <a:pt x="5212" y="5383"/>
                  </a:lnTo>
                  <a:lnTo>
                    <a:pt x="5090" y="5018"/>
                  </a:lnTo>
                  <a:lnTo>
                    <a:pt x="5017" y="4725"/>
                  </a:lnTo>
                  <a:lnTo>
                    <a:pt x="4993" y="4433"/>
                  </a:lnTo>
                  <a:lnTo>
                    <a:pt x="4969" y="4190"/>
                  </a:lnTo>
                  <a:lnTo>
                    <a:pt x="4993" y="3970"/>
                  </a:lnTo>
                  <a:lnTo>
                    <a:pt x="5017" y="3775"/>
                  </a:lnTo>
                  <a:lnTo>
                    <a:pt x="5066" y="3410"/>
                  </a:lnTo>
                  <a:lnTo>
                    <a:pt x="5066" y="3410"/>
                  </a:lnTo>
                  <a:lnTo>
                    <a:pt x="5163" y="3337"/>
                  </a:lnTo>
                  <a:lnTo>
                    <a:pt x="5236" y="3264"/>
                  </a:lnTo>
                  <a:lnTo>
                    <a:pt x="5310" y="3167"/>
                  </a:lnTo>
                  <a:lnTo>
                    <a:pt x="5358" y="3069"/>
                  </a:lnTo>
                  <a:lnTo>
                    <a:pt x="5407" y="2874"/>
                  </a:lnTo>
                  <a:lnTo>
                    <a:pt x="5431" y="2680"/>
                  </a:lnTo>
                  <a:lnTo>
                    <a:pt x="5431" y="2485"/>
                  </a:lnTo>
                  <a:lnTo>
                    <a:pt x="5383" y="2290"/>
                  </a:lnTo>
                  <a:lnTo>
                    <a:pt x="5334" y="2144"/>
                  </a:lnTo>
                  <a:lnTo>
                    <a:pt x="5261" y="2046"/>
                  </a:lnTo>
                  <a:lnTo>
                    <a:pt x="5261" y="2046"/>
                  </a:lnTo>
                  <a:lnTo>
                    <a:pt x="5334" y="2119"/>
                  </a:lnTo>
                  <a:lnTo>
                    <a:pt x="5407" y="2241"/>
                  </a:lnTo>
                  <a:lnTo>
                    <a:pt x="5480" y="2387"/>
                  </a:lnTo>
                  <a:lnTo>
                    <a:pt x="5504" y="2533"/>
                  </a:lnTo>
                  <a:lnTo>
                    <a:pt x="5529" y="2704"/>
                  </a:lnTo>
                  <a:lnTo>
                    <a:pt x="5529" y="2899"/>
                  </a:lnTo>
                  <a:lnTo>
                    <a:pt x="5504" y="3094"/>
                  </a:lnTo>
                  <a:lnTo>
                    <a:pt x="5456" y="3288"/>
                  </a:lnTo>
                  <a:lnTo>
                    <a:pt x="5456" y="3288"/>
                  </a:lnTo>
                  <a:lnTo>
                    <a:pt x="5553" y="3654"/>
                  </a:lnTo>
                  <a:lnTo>
                    <a:pt x="5626" y="4092"/>
                  </a:lnTo>
                  <a:lnTo>
                    <a:pt x="5772" y="5091"/>
                  </a:lnTo>
                  <a:lnTo>
                    <a:pt x="5894" y="6089"/>
                  </a:lnTo>
                  <a:lnTo>
                    <a:pt x="5918" y="6503"/>
                  </a:lnTo>
                  <a:lnTo>
                    <a:pt x="5943" y="6869"/>
                  </a:lnTo>
                  <a:lnTo>
                    <a:pt x="5943" y="6869"/>
                  </a:lnTo>
                  <a:lnTo>
                    <a:pt x="5967" y="7161"/>
                  </a:lnTo>
                  <a:lnTo>
                    <a:pt x="5991" y="7307"/>
                  </a:lnTo>
                  <a:lnTo>
                    <a:pt x="6040" y="7404"/>
                  </a:lnTo>
                  <a:lnTo>
                    <a:pt x="6113" y="7502"/>
                  </a:lnTo>
                  <a:lnTo>
                    <a:pt x="6186" y="7575"/>
                  </a:lnTo>
                  <a:lnTo>
                    <a:pt x="6284" y="7624"/>
                  </a:lnTo>
                  <a:lnTo>
                    <a:pt x="6430" y="7624"/>
                  </a:lnTo>
                  <a:lnTo>
                    <a:pt x="6430" y="7624"/>
                  </a:lnTo>
                  <a:lnTo>
                    <a:pt x="6503" y="7624"/>
                  </a:lnTo>
                  <a:lnTo>
                    <a:pt x="6600" y="7575"/>
                  </a:lnTo>
                  <a:lnTo>
                    <a:pt x="6673" y="7502"/>
                  </a:lnTo>
                  <a:lnTo>
                    <a:pt x="6746" y="7404"/>
                  </a:lnTo>
                  <a:lnTo>
                    <a:pt x="6820" y="7307"/>
                  </a:lnTo>
                  <a:lnTo>
                    <a:pt x="6868" y="7161"/>
                  </a:lnTo>
                  <a:lnTo>
                    <a:pt x="6893" y="7015"/>
                  </a:lnTo>
                  <a:lnTo>
                    <a:pt x="6917" y="6869"/>
                  </a:lnTo>
                  <a:lnTo>
                    <a:pt x="6917" y="6869"/>
                  </a:lnTo>
                  <a:lnTo>
                    <a:pt x="6917" y="6187"/>
                  </a:lnTo>
                  <a:lnTo>
                    <a:pt x="6893" y="5529"/>
                  </a:lnTo>
                  <a:lnTo>
                    <a:pt x="6844" y="4896"/>
                  </a:lnTo>
                  <a:lnTo>
                    <a:pt x="6771" y="4311"/>
                  </a:lnTo>
                  <a:lnTo>
                    <a:pt x="6698" y="3727"/>
                  </a:lnTo>
                  <a:lnTo>
                    <a:pt x="6600" y="3191"/>
                  </a:lnTo>
                  <a:lnTo>
                    <a:pt x="6479" y="2704"/>
                  </a:lnTo>
                  <a:lnTo>
                    <a:pt x="6332" y="2217"/>
                  </a:lnTo>
                  <a:lnTo>
                    <a:pt x="6162" y="1803"/>
                  </a:lnTo>
                  <a:lnTo>
                    <a:pt x="5967" y="1413"/>
                  </a:lnTo>
                  <a:lnTo>
                    <a:pt x="5748" y="1072"/>
                  </a:lnTo>
                  <a:lnTo>
                    <a:pt x="5480" y="755"/>
                  </a:lnTo>
                  <a:lnTo>
                    <a:pt x="5212" y="488"/>
                  </a:lnTo>
                  <a:lnTo>
                    <a:pt x="4895" y="293"/>
                  </a:lnTo>
                  <a:lnTo>
                    <a:pt x="4749" y="195"/>
                  </a:lnTo>
                  <a:lnTo>
                    <a:pt x="4579" y="122"/>
                  </a:lnTo>
                  <a:lnTo>
                    <a:pt x="4384" y="49"/>
                  </a:lnTo>
                  <a:lnTo>
                    <a:pt x="4189" y="0"/>
                  </a:lnTo>
                  <a:lnTo>
                    <a:pt x="4189" y="0"/>
                  </a:lnTo>
                  <a:close/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1" name="Shape 465"/>
          <p:cNvGrpSpPr/>
          <p:nvPr/>
        </p:nvGrpSpPr>
        <p:grpSpPr>
          <a:xfrm>
            <a:off x="992043" y="1999358"/>
            <a:ext cx="145343" cy="422729"/>
            <a:chOff x="4071800" y="2269925"/>
            <a:chExt cx="172925" cy="502950"/>
          </a:xfrm>
        </p:grpSpPr>
        <p:sp>
          <p:nvSpPr>
            <p:cNvPr id="32" name="Shape 466"/>
            <p:cNvSpPr/>
            <p:nvPr/>
          </p:nvSpPr>
          <p:spPr>
            <a:xfrm>
              <a:off x="4118075" y="2269925"/>
              <a:ext cx="80375" cy="91350"/>
            </a:xfrm>
            <a:custGeom>
              <a:avLst/>
              <a:gdLst/>
              <a:ahLst/>
              <a:cxnLst/>
              <a:rect l="0" t="0" r="0" b="0"/>
              <a:pathLst>
                <a:path w="3215" h="3654" fill="none" extrusionOk="0">
                  <a:moveTo>
                    <a:pt x="0" y="1657"/>
                  </a:moveTo>
                  <a:lnTo>
                    <a:pt x="0" y="1657"/>
                  </a:lnTo>
                  <a:lnTo>
                    <a:pt x="0" y="1462"/>
                  </a:lnTo>
                  <a:lnTo>
                    <a:pt x="24" y="1291"/>
                  </a:lnTo>
                  <a:lnTo>
                    <a:pt x="73" y="1121"/>
                  </a:lnTo>
                  <a:lnTo>
                    <a:pt x="122" y="975"/>
                  </a:lnTo>
                  <a:lnTo>
                    <a:pt x="195" y="829"/>
                  </a:lnTo>
                  <a:lnTo>
                    <a:pt x="268" y="682"/>
                  </a:lnTo>
                  <a:lnTo>
                    <a:pt x="365" y="561"/>
                  </a:lnTo>
                  <a:lnTo>
                    <a:pt x="463" y="439"/>
                  </a:lnTo>
                  <a:lnTo>
                    <a:pt x="585" y="341"/>
                  </a:lnTo>
                  <a:lnTo>
                    <a:pt x="706" y="244"/>
                  </a:lnTo>
                  <a:lnTo>
                    <a:pt x="853" y="171"/>
                  </a:lnTo>
                  <a:lnTo>
                    <a:pt x="974" y="122"/>
                  </a:lnTo>
                  <a:lnTo>
                    <a:pt x="1120" y="74"/>
                  </a:lnTo>
                  <a:lnTo>
                    <a:pt x="1291" y="25"/>
                  </a:lnTo>
                  <a:lnTo>
                    <a:pt x="1437" y="0"/>
                  </a:lnTo>
                  <a:lnTo>
                    <a:pt x="1608" y="0"/>
                  </a:lnTo>
                  <a:lnTo>
                    <a:pt x="1608" y="0"/>
                  </a:lnTo>
                  <a:lnTo>
                    <a:pt x="1778" y="0"/>
                  </a:lnTo>
                  <a:lnTo>
                    <a:pt x="1924" y="25"/>
                  </a:lnTo>
                  <a:lnTo>
                    <a:pt x="2095" y="74"/>
                  </a:lnTo>
                  <a:lnTo>
                    <a:pt x="2241" y="122"/>
                  </a:lnTo>
                  <a:lnTo>
                    <a:pt x="2363" y="171"/>
                  </a:lnTo>
                  <a:lnTo>
                    <a:pt x="2509" y="244"/>
                  </a:lnTo>
                  <a:lnTo>
                    <a:pt x="2630" y="341"/>
                  </a:lnTo>
                  <a:lnTo>
                    <a:pt x="2752" y="439"/>
                  </a:lnTo>
                  <a:lnTo>
                    <a:pt x="2850" y="561"/>
                  </a:lnTo>
                  <a:lnTo>
                    <a:pt x="2947" y="682"/>
                  </a:lnTo>
                  <a:lnTo>
                    <a:pt x="3020" y="829"/>
                  </a:lnTo>
                  <a:lnTo>
                    <a:pt x="3093" y="975"/>
                  </a:lnTo>
                  <a:lnTo>
                    <a:pt x="3142" y="1121"/>
                  </a:lnTo>
                  <a:lnTo>
                    <a:pt x="3191" y="1291"/>
                  </a:lnTo>
                  <a:lnTo>
                    <a:pt x="3215" y="1462"/>
                  </a:lnTo>
                  <a:lnTo>
                    <a:pt x="3215" y="1657"/>
                  </a:lnTo>
                  <a:lnTo>
                    <a:pt x="3215" y="1657"/>
                  </a:lnTo>
                  <a:lnTo>
                    <a:pt x="3215" y="1827"/>
                  </a:lnTo>
                  <a:lnTo>
                    <a:pt x="3191" y="2022"/>
                  </a:lnTo>
                  <a:lnTo>
                    <a:pt x="3142" y="2217"/>
                  </a:lnTo>
                  <a:lnTo>
                    <a:pt x="3093" y="2387"/>
                  </a:lnTo>
                  <a:lnTo>
                    <a:pt x="3020" y="2558"/>
                  </a:lnTo>
                  <a:lnTo>
                    <a:pt x="2947" y="2728"/>
                  </a:lnTo>
                  <a:lnTo>
                    <a:pt x="2850" y="2874"/>
                  </a:lnTo>
                  <a:lnTo>
                    <a:pt x="2752" y="3020"/>
                  </a:lnTo>
                  <a:lnTo>
                    <a:pt x="2630" y="3167"/>
                  </a:lnTo>
                  <a:lnTo>
                    <a:pt x="2509" y="3288"/>
                  </a:lnTo>
                  <a:lnTo>
                    <a:pt x="2363" y="3386"/>
                  </a:lnTo>
                  <a:lnTo>
                    <a:pt x="2241" y="3483"/>
                  </a:lnTo>
                  <a:lnTo>
                    <a:pt x="2095" y="3556"/>
                  </a:lnTo>
                  <a:lnTo>
                    <a:pt x="1924" y="3605"/>
                  </a:lnTo>
                  <a:lnTo>
                    <a:pt x="1778" y="3629"/>
                  </a:lnTo>
                  <a:lnTo>
                    <a:pt x="1608" y="3654"/>
                  </a:lnTo>
                  <a:lnTo>
                    <a:pt x="1608" y="3654"/>
                  </a:lnTo>
                  <a:lnTo>
                    <a:pt x="1437" y="3629"/>
                  </a:lnTo>
                  <a:lnTo>
                    <a:pt x="1291" y="3605"/>
                  </a:lnTo>
                  <a:lnTo>
                    <a:pt x="1120" y="3556"/>
                  </a:lnTo>
                  <a:lnTo>
                    <a:pt x="974" y="3483"/>
                  </a:lnTo>
                  <a:lnTo>
                    <a:pt x="853" y="3386"/>
                  </a:lnTo>
                  <a:lnTo>
                    <a:pt x="706" y="3288"/>
                  </a:lnTo>
                  <a:lnTo>
                    <a:pt x="585" y="3167"/>
                  </a:lnTo>
                  <a:lnTo>
                    <a:pt x="463" y="3020"/>
                  </a:lnTo>
                  <a:lnTo>
                    <a:pt x="365" y="2874"/>
                  </a:lnTo>
                  <a:lnTo>
                    <a:pt x="268" y="2728"/>
                  </a:lnTo>
                  <a:lnTo>
                    <a:pt x="195" y="2558"/>
                  </a:lnTo>
                  <a:lnTo>
                    <a:pt x="122" y="2387"/>
                  </a:lnTo>
                  <a:lnTo>
                    <a:pt x="73" y="2217"/>
                  </a:lnTo>
                  <a:lnTo>
                    <a:pt x="24" y="2022"/>
                  </a:lnTo>
                  <a:lnTo>
                    <a:pt x="0" y="1827"/>
                  </a:lnTo>
                  <a:lnTo>
                    <a:pt x="0" y="1657"/>
                  </a:lnTo>
                  <a:lnTo>
                    <a:pt x="0" y="1657"/>
                  </a:lnTo>
                  <a:close/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467"/>
            <p:cNvSpPr/>
            <p:nvPr/>
          </p:nvSpPr>
          <p:spPr>
            <a:xfrm>
              <a:off x="4071800" y="2372825"/>
              <a:ext cx="172925" cy="400050"/>
            </a:xfrm>
            <a:custGeom>
              <a:avLst/>
              <a:gdLst/>
              <a:ahLst/>
              <a:cxnLst/>
              <a:rect l="0" t="0" r="0" b="0"/>
              <a:pathLst>
                <a:path w="6917" h="16002" fill="none" extrusionOk="0">
                  <a:moveTo>
                    <a:pt x="4189" y="0"/>
                  </a:moveTo>
                  <a:lnTo>
                    <a:pt x="4189" y="0"/>
                  </a:lnTo>
                  <a:lnTo>
                    <a:pt x="4019" y="98"/>
                  </a:lnTo>
                  <a:lnTo>
                    <a:pt x="3848" y="147"/>
                  </a:lnTo>
                  <a:lnTo>
                    <a:pt x="3653" y="195"/>
                  </a:lnTo>
                  <a:lnTo>
                    <a:pt x="3459" y="220"/>
                  </a:lnTo>
                  <a:lnTo>
                    <a:pt x="3459" y="220"/>
                  </a:lnTo>
                  <a:lnTo>
                    <a:pt x="3264" y="195"/>
                  </a:lnTo>
                  <a:lnTo>
                    <a:pt x="3069" y="147"/>
                  </a:lnTo>
                  <a:lnTo>
                    <a:pt x="2898" y="98"/>
                  </a:lnTo>
                  <a:lnTo>
                    <a:pt x="2728" y="0"/>
                  </a:lnTo>
                  <a:lnTo>
                    <a:pt x="2728" y="0"/>
                  </a:lnTo>
                  <a:lnTo>
                    <a:pt x="2533" y="49"/>
                  </a:lnTo>
                  <a:lnTo>
                    <a:pt x="2338" y="122"/>
                  </a:lnTo>
                  <a:lnTo>
                    <a:pt x="2168" y="195"/>
                  </a:lnTo>
                  <a:lnTo>
                    <a:pt x="2022" y="293"/>
                  </a:lnTo>
                  <a:lnTo>
                    <a:pt x="1705" y="488"/>
                  </a:lnTo>
                  <a:lnTo>
                    <a:pt x="1437" y="755"/>
                  </a:lnTo>
                  <a:lnTo>
                    <a:pt x="1169" y="1072"/>
                  </a:lnTo>
                  <a:lnTo>
                    <a:pt x="950" y="1413"/>
                  </a:lnTo>
                  <a:lnTo>
                    <a:pt x="755" y="1803"/>
                  </a:lnTo>
                  <a:lnTo>
                    <a:pt x="585" y="2217"/>
                  </a:lnTo>
                  <a:lnTo>
                    <a:pt x="439" y="2704"/>
                  </a:lnTo>
                  <a:lnTo>
                    <a:pt x="317" y="3191"/>
                  </a:lnTo>
                  <a:lnTo>
                    <a:pt x="219" y="3727"/>
                  </a:lnTo>
                  <a:lnTo>
                    <a:pt x="146" y="4311"/>
                  </a:lnTo>
                  <a:lnTo>
                    <a:pt x="73" y="4896"/>
                  </a:lnTo>
                  <a:lnTo>
                    <a:pt x="24" y="5529"/>
                  </a:lnTo>
                  <a:lnTo>
                    <a:pt x="0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4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4"/>
                  </a:lnTo>
                  <a:lnTo>
                    <a:pt x="244" y="7502"/>
                  </a:lnTo>
                  <a:lnTo>
                    <a:pt x="317" y="7575"/>
                  </a:lnTo>
                  <a:lnTo>
                    <a:pt x="414" y="7624"/>
                  </a:lnTo>
                  <a:lnTo>
                    <a:pt x="487" y="7624"/>
                  </a:lnTo>
                  <a:lnTo>
                    <a:pt x="487" y="7624"/>
                  </a:lnTo>
                  <a:lnTo>
                    <a:pt x="633" y="7624"/>
                  </a:lnTo>
                  <a:lnTo>
                    <a:pt x="731" y="7575"/>
                  </a:lnTo>
                  <a:lnTo>
                    <a:pt x="804" y="7502"/>
                  </a:lnTo>
                  <a:lnTo>
                    <a:pt x="877" y="7404"/>
                  </a:lnTo>
                  <a:lnTo>
                    <a:pt x="926" y="7307"/>
                  </a:lnTo>
                  <a:lnTo>
                    <a:pt x="950" y="7161"/>
                  </a:lnTo>
                  <a:lnTo>
                    <a:pt x="974" y="6869"/>
                  </a:lnTo>
                  <a:lnTo>
                    <a:pt x="974" y="6869"/>
                  </a:lnTo>
                  <a:lnTo>
                    <a:pt x="999" y="6503"/>
                  </a:lnTo>
                  <a:lnTo>
                    <a:pt x="1023" y="6089"/>
                  </a:lnTo>
                  <a:lnTo>
                    <a:pt x="1145" y="5091"/>
                  </a:lnTo>
                  <a:lnTo>
                    <a:pt x="1291" y="4092"/>
                  </a:lnTo>
                  <a:lnTo>
                    <a:pt x="1364" y="3654"/>
                  </a:lnTo>
                  <a:lnTo>
                    <a:pt x="1461" y="3288"/>
                  </a:lnTo>
                  <a:lnTo>
                    <a:pt x="1461" y="3288"/>
                  </a:lnTo>
                  <a:lnTo>
                    <a:pt x="1413" y="3094"/>
                  </a:lnTo>
                  <a:lnTo>
                    <a:pt x="1388" y="2899"/>
                  </a:lnTo>
                  <a:lnTo>
                    <a:pt x="1388" y="2704"/>
                  </a:lnTo>
                  <a:lnTo>
                    <a:pt x="1413" y="2533"/>
                  </a:lnTo>
                  <a:lnTo>
                    <a:pt x="1437" y="2387"/>
                  </a:lnTo>
                  <a:lnTo>
                    <a:pt x="1510" y="2241"/>
                  </a:lnTo>
                  <a:lnTo>
                    <a:pt x="1583" y="2119"/>
                  </a:lnTo>
                  <a:lnTo>
                    <a:pt x="1656" y="2046"/>
                  </a:lnTo>
                  <a:lnTo>
                    <a:pt x="1656" y="2046"/>
                  </a:lnTo>
                  <a:lnTo>
                    <a:pt x="1583" y="2144"/>
                  </a:lnTo>
                  <a:lnTo>
                    <a:pt x="1534" y="2290"/>
                  </a:lnTo>
                  <a:lnTo>
                    <a:pt x="1486" y="2485"/>
                  </a:lnTo>
                  <a:lnTo>
                    <a:pt x="1486" y="2680"/>
                  </a:lnTo>
                  <a:lnTo>
                    <a:pt x="1510" y="2874"/>
                  </a:lnTo>
                  <a:lnTo>
                    <a:pt x="1559" y="3069"/>
                  </a:lnTo>
                  <a:lnTo>
                    <a:pt x="1608" y="3167"/>
                  </a:lnTo>
                  <a:lnTo>
                    <a:pt x="1681" y="3264"/>
                  </a:lnTo>
                  <a:lnTo>
                    <a:pt x="1754" y="3337"/>
                  </a:lnTo>
                  <a:lnTo>
                    <a:pt x="1851" y="3410"/>
                  </a:lnTo>
                  <a:lnTo>
                    <a:pt x="1851" y="3410"/>
                  </a:lnTo>
                  <a:lnTo>
                    <a:pt x="1900" y="3775"/>
                  </a:lnTo>
                  <a:lnTo>
                    <a:pt x="1924" y="3970"/>
                  </a:lnTo>
                  <a:lnTo>
                    <a:pt x="1949" y="4190"/>
                  </a:lnTo>
                  <a:lnTo>
                    <a:pt x="1924" y="4433"/>
                  </a:lnTo>
                  <a:lnTo>
                    <a:pt x="1900" y="4725"/>
                  </a:lnTo>
                  <a:lnTo>
                    <a:pt x="1827" y="5018"/>
                  </a:lnTo>
                  <a:lnTo>
                    <a:pt x="1705" y="5383"/>
                  </a:lnTo>
                  <a:lnTo>
                    <a:pt x="1705" y="5383"/>
                  </a:lnTo>
                  <a:lnTo>
                    <a:pt x="1510" y="5894"/>
                  </a:lnTo>
                  <a:lnTo>
                    <a:pt x="1364" y="6381"/>
                  </a:lnTo>
                  <a:lnTo>
                    <a:pt x="1267" y="6820"/>
                  </a:lnTo>
                  <a:lnTo>
                    <a:pt x="1218" y="7210"/>
                  </a:lnTo>
                  <a:lnTo>
                    <a:pt x="1169" y="7599"/>
                  </a:lnTo>
                  <a:lnTo>
                    <a:pt x="1169" y="7989"/>
                  </a:lnTo>
                  <a:lnTo>
                    <a:pt x="1194" y="8793"/>
                  </a:lnTo>
                  <a:lnTo>
                    <a:pt x="1194" y="8793"/>
                  </a:lnTo>
                  <a:lnTo>
                    <a:pt x="1242" y="9962"/>
                  </a:lnTo>
                  <a:lnTo>
                    <a:pt x="1291" y="11131"/>
                  </a:lnTo>
                  <a:lnTo>
                    <a:pt x="1315" y="13201"/>
                  </a:lnTo>
                  <a:lnTo>
                    <a:pt x="1340" y="14686"/>
                  </a:lnTo>
                  <a:lnTo>
                    <a:pt x="1340" y="15271"/>
                  </a:lnTo>
                  <a:lnTo>
                    <a:pt x="1340" y="15271"/>
                  </a:lnTo>
                  <a:lnTo>
                    <a:pt x="1364" y="15490"/>
                  </a:lnTo>
                  <a:lnTo>
                    <a:pt x="1413" y="15661"/>
                  </a:lnTo>
                  <a:lnTo>
                    <a:pt x="1486" y="15782"/>
                  </a:lnTo>
                  <a:lnTo>
                    <a:pt x="1583" y="15880"/>
                  </a:lnTo>
                  <a:lnTo>
                    <a:pt x="1656" y="15953"/>
                  </a:lnTo>
                  <a:lnTo>
                    <a:pt x="1729" y="15977"/>
                  </a:lnTo>
                  <a:lnTo>
                    <a:pt x="1827" y="16002"/>
                  </a:lnTo>
                  <a:lnTo>
                    <a:pt x="1827" y="16002"/>
                  </a:lnTo>
                  <a:lnTo>
                    <a:pt x="1949" y="16002"/>
                  </a:lnTo>
                  <a:lnTo>
                    <a:pt x="2070" y="15953"/>
                  </a:lnTo>
                  <a:lnTo>
                    <a:pt x="2168" y="15904"/>
                  </a:lnTo>
                  <a:lnTo>
                    <a:pt x="2241" y="15831"/>
                  </a:lnTo>
                  <a:lnTo>
                    <a:pt x="2314" y="15758"/>
                  </a:lnTo>
                  <a:lnTo>
                    <a:pt x="2387" y="15636"/>
                  </a:lnTo>
                  <a:lnTo>
                    <a:pt x="2411" y="15490"/>
                  </a:lnTo>
                  <a:lnTo>
                    <a:pt x="2460" y="15344"/>
                  </a:lnTo>
                  <a:lnTo>
                    <a:pt x="3142" y="8525"/>
                  </a:lnTo>
                  <a:lnTo>
                    <a:pt x="3142" y="8525"/>
                  </a:lnTo>
                  <a:lnTo>
                    <a:pt x="3142" y="8427"/>
                  </a:lnTo>
                  <a:lnTo>
                    <a:pt x="3191" y="8257"/>
                  </a:lnTo>
                  <a:lnTo>
                    <a:pt x="3239" y="8159"/>
                  </a:lnTo>
                  <a:lnTo>
                    <a:pt x="3288" y="8062"/>
                  </a:lnTo>
                  <a:lnTo>
                    <a:pt x="3361" y="7989"/>
                  </a:lnTo>
                  <a:lnTo>
                    <a:pt x="3459" y="7965"/>
                  </a:lnTo>
                  <a:lnTo>
                    <a:pt x="3459" y="7965"/>
                  </a:lnTo>
                  <a:lnTo>
                    <a:pt x="3556" y="7989"/>
                  </a:lnTo>
                  <a:lnTo>
                    <a:pt x="3629" y="8062"/>
                  </a:lnTo>
                  <a:lnTo>
                    <a:pt x="3678" y="8159"/>
                  </a:lnTo>
                  <a:lnTo>
                    <a:pt x="3726" y="8257"/>
                  </a:lnTo>
                  <a:lnTo>
                    <a:pt x="3775" y="8427"/>
                  </a:lnTo>
                  <a:lnTo>
                    <a:pt x="3775" y="8525"/>
                  </a:lnTo>
                  <a:lnTo>
                    <a:pt x="4457" y="15344"/>
                  </a:lnTo>
                  <a:lnTo>
                    <a:pt x="4457" y="15344"/>
                  </a:lnTo>
                  <a:lnTo>
                    <a:pt x="4506" y="15490"/>
                  </a:lnTo>
                  <a:lnTo>
                    <a:pt x="4530" y="15636"/>
                  </a:lnTo>
                  <a:lnTo>
                    <a:pt x="4603" y="15758"/>
                  </a:lnTo>
                  <a:lnTo>
                    <a:pt x="4676" y="15831"/>
                  </a:lnTo>
                  <a:lnTo>
                    <a:pt x="4749" y="15904"/>
                  </a:lnTo>
                  <a:lnTo>
                    <a:pt x="4847" y="15953"/>
                  </a:lnTo>
                  <a:lnTo>
                    <a:pt x="4969" y="16002"/>
                  </a:lnTo>
                  <a:lnTo>
                    <a:pt x="5090" y="16002"/>
                  </a:lnTo>
                  <a:lnTo>
                    <a:pt x="5090" y="16002"/>
                  </a:lnTo>
                  <a:lnTo>
                    <a:pt x="5188" y="15977"/>
                  </a:lnTo>
                  <a:lnTo>
                    <a:pt x="5261" y="15953"/>
                  </a:lnTo>
                  <a:lnTo>
                    <a:pt x="5334" y="15880"/>
                  </a:lnTo>
                  <a:lnTo>
                    <a:pt x="5431" y="15782"/>
                  </a:lnTo>
                  <a:lnTo>
                    <a:pt x="5504" y="15661"/>
                  </a:lnTo>
                  <a:lnTo>
                    <a:pt x="5553" y="15490"/>
                  </a:lnTo>
                  <a:lnTo>
                    <a:pt x="5577" y="15271"/>
                  </a:lnTo>
                  <a:lnTo>
                    <a:pt x="5577" y="15271"/>
                  </a:lnTo>
                  <a:lnTo>
                    <a:pt x="5577" y="14686"/>
                  </a:lnTo>
                  <a:lnTo>
                    <a:pt x="5602" y="13201"/>
                  </a:lnTo>
                  <a:lnTo>
                    <a:pt x="5626" y="11131"/>
                  </a:lnTo>
                  <a:lnTo>
                    <a:pt x="5675" y="9962"/>
                  </a:lnTo>
                  <a:lnTo>
                    <a:pt x="5724" y="8793"/>
                  </a:lnTo>
                  <a:lnTo>
                    <a:pt x="5724" y="8793"/>
                  </a:lnTo>
                  <a:lnTo>
                    <a:pt x="5748" y="7989"/>
                  </a:lnTo>
                  <a:lnTo>
                    <a:pt x="5748" y="7599"/>
                  </a:lnTo>
                  <a:lnTo>
                    <a:pt x="5699" y="7210"/>
                  </a:lnTo>
                  <a:lnTo>
                    <a:pt x="5650" y="6820"/>
                  </a:lnTo>
                  <a:lnTo>
                    <a:pt x="5553" y="6381"/>
                  </a:lnTo>
                  <a:lnTo>
                    <a:pt x="5407" y="5894"/>
                  </a:lnTo>
                  <a:lnTo>
                    <a:pt x="5212" y="5383"/>
                  </a:lnTo>
                  <a:lnTo>
                    <a:pt x="5212" y="5383"/>
                  </a:lnTo>
                  <a:lnTo>
                    <a:pt x="5090" y="5018"/>
                  </a:lnTo>
                  <a:lnTo>
                    <a:pt x="5017" y="4725"/>
                  </a:lnTo>
                  <a:lnTo>
                    <a:pt x="4993" y="4433"/>
                  </a:lnTo>
                  <a:lnTo>
                    <a:pt x="4969" y="4190"/>
                  </a:lnTo>
                  <a:lnTo>
                    <a:pt x="4993" y="3970"/>
                  </a:lnTo>
                  <a:lnTo>
                    <a:pt x="5017" y="3775"/>
                  </a:lnTo>
                  <a:lnTo>
                    <a:pt x="5066" y="3410"/>
                  </a:lnTo>
                  <a:lnTo>
                    <a:pt x="5066" y="3410"/>
                  </a:lnTo>
                  <a:lnTo>
                    <a:pt x="5163" y="3337"/>
                  </a:lnTo>
                  <a:lnTo>
                    <a:pt x="5236" y="3264"/>
                  </a:lnTo>
                  <a:lnTo>
                    <a:pt x="5310" y="3167"/>
                  </a:lnTo>
                  <a:lnTo>
                    <a:pt x="5358" y="3069"/>
                  </a:lnTo>
                  <a:lnTo>
                    <a:pt x="5407" y="2874"/>
                  </a:lnTo>
                  <a:lnTo>
                    <a:pt x="5431" y="2680"/>
                  </a:lnTo>
                  <a:lnTo>
                    <a:pt x="5431" y="2485"/>
                  </a:lnTo>
                  <a:lnTo>
                    <a:pt x="5383" y="2290"/>
                  </a:lnTo>
                  <a:lnTo>
                    <a:pt x="5334" y="2144"/>
                  </a:lnTo>
                  <a:lnTo>
                    <a:pt x="5261" y="2046"/>
                  </a:lnTo>
                  <a:lnTo>
                    <a:pt x="5261" y="2046"/>
                  </a:lnTo>
                  <a:lnTo>
                    <a:pt x="5334" y="2119"/>
                  </a:lnTo>
                  <a:lnTo>
                    <a:pt x="5407" y="2241"/>
                  </a:lnTo>
                  <a:lnTo>
                    <a:pt x="5480" y="2387"/>
                  </a:lnTo>
                  <a:lnTo>
                    <a:pt x="5504" y="2533"/>
                  </a:lnTo>
                  <a:lnTo>
                    <a:pt x="5529" y="2704"/>
                  </a:lnTo>
                  <a:lnTo>
                    <a:pt x="5529" y="2899"/>
                  </a:lnTo>
                  <a:lnTo>
                    <a:pt x="5504" y="3094"/>
                  </a:lnTo>
                  <a:lnTo>
                    <a:pt x="5456" y="3288"/>
                  </a:lnTo>
                  <a:lnTo>
                    <a:pt x="5456" y="3288"/>
                  </a:lnTo>
                  <a:lnTo>
                    <a:pt x="5553" y="3654"/>
                  </a:lnTo>
                  <a:lnTo>
                    <a:pt x="5626" y="4092"/>
                  </a:lnTo>
                  <a:lnTo>
                    <a:pt x="5772" y="5091"/>
                  </a:lnTo>
                  <a:lnTo>
                    <a:pt x="5894" y="6089"/>
                  </a:lnTo>
                  <a:lnTo>
                    <a:pt x="5918" y="6503"/>
                  </a:lnTo>
                  <a:lnTo>
                    <a:pt x="5943" y="6869"/>
                  </a:lnTo>
                  <a:lnTo>
                    <a:pt x="5943" y="6869"/>
                  </a:lnTo>
                  <a:lnTo>
                    <a:pt x="5967" y="7161"/>
                  </a:lnTo>
                  <a:lnTo>
                    <a:pt x="5991" y="7307"/>
                  </a:lnTo>
                  <a:lnTo>
                    <a:pt x="6040" y="7404"/>
                  </a:lnTo>
                  <a:lnTo>
                    <a:pt x="6113" y="7502"/>
                  </a:lnTo>
                  <a:lnTo>
                    <a:pt x="6186" y="7575"/>
                  </a:lnTo>
                  <a:lnTo>
                    <a:pt x="6284" y="7624"/>
                  </a:lnTo>
                  <a:lnTo>
                    <a:pt x="6430" y="7624"/>
                  </a:lnTo>
                  <a:lnTo>
                    <a:pt x="6430" y="7624"/>
                  </a:lnTo>
                  <a:lnTo>
                    <a:pt x="6503" y="7624"/>
                  </a:lnTo>
                  <a:lnTo>
                    <a:pt x="6600" y="7575"/>
                  </a:lnTo>
                  <a:lnTo>
                    <a:pt x="6673" y="7502"/>
                  </a:lnTo>
                  <a:lnTo>
                    <a:pt x="6746" y="7404"/>
                  </a:lnTo>
                  <a:lnTo>
                    <a:pt x="6820" y="7307"/>
                  </a:lnTo>
                  <a:lnTo>
                    <a:pt x="6868" y="7161"/>
                  </a:lnTo>
                  <a:lnTo>
                    <a:pt x="6893" y="7015"/>
                  </a:lnTo>
                  <a:lnTo>
                    <a:pt x="6917" y="6869"/>
                  </a:lnTo>
                  <a:lnTo>
                    <a:pt x="6917" y="6869"/>
                  </a:lnTo>
                  <a:lnTo>
                    <a:pt x="6917" y="6187"/>
                  </a:lnTo>
                  <a:lnTo>
                    <a:pt x="6893" y="5529"/>
                  </a:lnTo>
                  <a:lnTo>
                    <a:pt x="6844" y="4896"/>
                  </a:lnTo>
                  <a:lnTo>
                    <a:pt x="6771" y="4311"/>
                  </a:lnTo>
                  <a:lnTo>
                    <a:pt x="6698" y="3727"/>
                  </a:lnTo>
                  <a:lnTo>
                    <a:pt x="6600" y="3191"/>
                  </a:lnTo>
                  <a:lnTo>
                    <a:pt x="6479" y="2704"/>
                  </a:lnTo>
                  <a:lnTo>
                    <a:pt x="6332" y="2217"/>
                  </a:lnTo>
                  <a:lnTo>
                    <a:pt x="6162" y="1803"/>
                  </a:lnTo>
                  <a:lnTo>
                    <a:pt x="5967" y="1413"/>
                  </a:lnTo>
                  <a:lnTo>
                    <a:pt x="5748" y="1072"/>
                  </a:lnTo>
                  <a:lnTo>
                    <a:pt x="5480" y="755"/>
                  </a:lnTo>
                  <a:lnTo>
                    <a:pt x="5212" y="488"/>
                  </a:lnTo>
                  <a:lnTo>
                    <a:pt x="4895" y="293"/>
                  </a:lnTo>
                  <a:lnTo>
                    <a:pt x="4749" y="195"/>
                  </a:lnTo>
                  <a:lnTo>
                    <a:pt x="4579" y="122"/>
                  </a:lnTo>
                  <a:lnTo>
                    <a:pt x="4384" y="49"/>
                  </a:lnTo>
                  <a:lnTo>
                    <a:pt x="4189" y="0"/>
                  </a:lnTo>
                  <a:lnTo>
                    <a:pt x="4189" y="0"/>
                  </a:lnTo>
                  <a:close/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4" name="Shape 465"/>
          <p:cNvGrpSpPr/>
          <p:nvPr/>
        </p:nvGrpSpPr>
        <p:grpSpPr>
          <a:xfrm>
            <a:off x="1546337" y="2072466"/>
            <a:ext cx="145343" cy="422729"/>
            <a:chOff x="4071800" y="2269925"/>
            <a:chExt cx="172925" cy="502950"/>
          </a:xfrm>
        </p:grpSpPr>
        <p:sp>
          <p:nvSpPr>
            <p:cNvPr id="35" name="Shape 466"/>
            <p:cNvSpPr/>
            <p:nvPr/>
          </p:nvSpPr>
          <p:spPr>
            <a:xfrm>
              <a:off x="4118075" y="2269925"/>
              <a:ext cx="80375" cy="91350"/>
            </a:xfrm>
            <a:custGeom>
              <a:avLst/>
              <a:gdLst/>
              <a:ahLst/>
              <a:cxnLst/>
              <a:rect l="0" t="0" r="0" b="0"/>
              <a:pathLst>
                <a:path w="3215" h="3654" fill="none" extrusionOk="0">
                  <a:moveTo>
                    <a:pt x="0" y="1657"/>
                  </a:moveTo>
                  <a:lnTo>
                    <a:pt x="0" y="1657"/>
                  </a:lnTo>
                  <a:lnTo>
                    <a:pt x="0" y="1462"/>
                  </a:lnTo>
                  <a:lnTo>
                    <a:pt x="24" y="1291"/>
                  </a:lnTo>
                  <a:lnTo>
                    <a:pt x="73" y="1121"/>
                  </a:lnTo>
                  <a:lnTo>
                    <a:pt x="122" y="975"/>
                  </a:lnTo>
                  <a:lnTo>
                    <a:pt x="195" y="829"/>
                  </a:lnTo>
                  <a:lnTo>
                    <a:pt x="268" y="682"/>
                  </a:lnTo>
                  <a:lnTo>
                    <a:pt x="365" y="561"/>
                  </a:lnTo>
                  <a:lnTo>
                    <a:pt x="463" y="439"/>
                  </a:lnTo>
                  <a:lnTo>
                    <a:pt x="585" y="341"/>
                  </a:lnTo>
                  <a:lnTo>
                    <a:pt x="706" y="244"/>
                  </a:lnTo>
                  <a:lnTo>
                    <a:pt x="853" y="171"/>
                  </a:lnTo>
                  <a:lnTo>
                    <a:pt x="974" y="122"/>
                  </a:lnTo>
                  <a:lnTo>
                    <a:pt x="1120" y="74"/>
                  </a:lnTo>
                  <a:lnTo>
                    <a:pt x="1291" y="25"/>
                  </a:lnTo>
                  <a:lnTo>
                    <a:pt x="1437" y="0"/>
                  </a:lnTo>
                  <a:lnTo>
                    <a:pt x="1608" y="0"/>
                  </a:lnTo>
                  <a:lnTo>
                    <a:pt x="1608" y="0"/>
                  </a:lnTo>
                  <a:lnTo>
                    <a:pt x="1778" y="0"/>
                  </a:lnTo>
                  <a:lnTo>
                    <a:pt x="1924" y="25"/>
                  </a:lnTo>
                  <a:lnTo>
                    <a:pt x="2095" y="74"/>
                  </a:lnTo>
                  <a:lnTo>
                    <a:pt x="2241" y="122"/>
                  </a:lnTo>
                  <a:lnTo>
                    <a:pt x="2363" y="171"/>
                  </a:lnTo>
                  <a:lnTo>
                    <a:pt x="2509" y="244"/>
                  </a:lnTo>
                  <a:lnTo>
                    <a:pt x="2630" y="341"/>
                  </a:lnTo>
                  <a:lnTo>
                    <a:pt x="2752" y="439"/>
                  </a:lnTo>
                  <a:lnTo>
                    <a:pt x="2850" y="561"/>
                  </a:lnTo>
                  <a:lnTo>
                    <a:pt x="2947" y="682"/>
                  </a:lnTo>
                  <a:lnTo>
                    <a:pt x="3020" y="829"/>
                  </a:lnTo>
                  <a:lnTo>
                    <a:pt x="3093" y="975"/>
                  </a:lnTo>
                  <a:lnTo>
                    <a:pt x="3142" y="1121"/>
                  </a:lnTo>
                  <a:lnTo>
                    <a:pt x="3191" y="1291"/>
                  </a:lnTo>
                  <a:lnTo>
                    <a:pt x="3215" y="1462"/>
                  </a:lnTo>
                  <a:lnTo>
                    <a:pt x="3215" y="1657"/>
                  </a:lnTo>
                  <a:lnTo>
                    <a:pt x="3215" y="1657"/>
                  </a:lnTo>
                  <a:lnTo>
                    <a:pt x="3215" y="1827"/>
                  </a:lnTo>
                  <a:lnTo>
                    <a:pt x="3191" y="2022"/>
                  </a:lnTo>
                  <a:lnTo>
                    <a:pt x="3142" y="2217"/>
                  </a:lnTo>
                  <a:lnTo>
                    <a:pt x="3093" y="2387"/>
                  </a:lnTo>
                  <a:lnTo>
                    <a:pt x="3020" y="2558"/>
                  </a:lnTo>
                  <a:lnTo>
                    <a:pt x="2947" y="2728"/>
                  </a:lnTo>
                  <a:lnTo>
                    <a:pt x="2850" y="2874"/>
                  </a:lnTo>
                  <a:lnTo>
                    <a:pt x="2752" y="3020"/>
                  </a:lnTo>
                  <a:lnTo>
                    <a:pt x="2630" y="3167"/>
                  </a:lnTo>
                  <a:lnTo>
                    <a:pt x="2509" y="3288"/>
                  </a:lnTo>
                  <a:lnTo>
                    <a:pt x="2363" y="3386"/>
                  </a:lnTo>
                  <a:lnTo>
                    <a:pt x="2241" y="3483"/>
                  </a:lnTo>
                  <a:lnTo>
                    <a:pt x="2095" y="3556"/>
                  </a:lnTo>
                  <a:lnTo>
                    <a:pt x="1924" y="3605"/>
                  </a:lnTo>
                  <a:lnTo>
                    <a:pt x="1778" y="3629"/>
                  </a:lnTo>
                  <a:lnTo>
                    <a:pt x="1608" y="3654"/>
                  </a:lnTo>
                  <a:lnTo>
                    <a:pt x="1608" y="3654"/>
                  </a:lnTo>
                  <a:lnTo>
                    <a:pt x="1437" y="3629"/>
                  </a:lnTo>
                  <a:lnTo>
                    <a:pt x="1291" y="3605"/>
                  </a:lnTo>
                  <a:lnTo>
                    <a:pt x="1120" y="3556"/>
                  </a:lnTo>
                  <a:lnTo>
                    <a:pt x="974" y="3483"/>
                  </a:lnTo>
                  <a:lnTo>
                    <a:pt x="853" y="3386"/>
                  </a:lnTo>
                  <a:lnTo>
                    <a:pt x="706" y="3288"/>
                  </a:lnTo>
                  <a:lnTo>
                    <a:pt x="585" y="3167"/>
                  </a:lnTo>
                  <a:lnTo>
                    <a:pt x="463" y="3020"/>
                  </a:lnTo>
                  <a:lnTo>
                    <a:pt x="365" y="2874"/>
                  </a:lnTo>
                  <a:lnTo>
                    <a:pt x="268" y="2728"/>
                  </a:lnTo>
                  <a:lnTo>
                    <a:pt x="195" y="2558"/>
                  </a:lnTo>
                  <a:lnTo>
                    <a:pt x="122" y="2387"/>
                  </a:lnTo>
                  <a:lnTo>
                    <a:pt x="73" y="2217"/>
                  </a:lnTo>
                  <a:lnTo>
                    <a:pt x="24" y="2022"/>
                  </a:lnTo>
                  <a:lnTo>
                    <a:pt x="0" y="1827"/>
                  </a:lnTo>
                  <a:lnTo>
                    <a:pt x="0" y="1657"/>
                  </a:lnTo>
                  <a:lnTo>
                    <a:pt x="0" y="1657"/>
                  </a:lnTo>
                  <a:close/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467"/>
            <p:cNvSpPr/>
            <p:nvPr/>
          </p:nvSpPr>
          <p:spPr>
            <a:xfrm>
              <a:off x="4071800" y="2372825"/>
              <a:ext cx="172925" cy="400050"/>
            </a:xfrm>
            <a:custGeom>
              <a:avLst/>
              <a:gdLst/>
              <a:ahLst/>
              <a:cxnLst/>
              <a:rect l="0" t="0" r="0" b="0"/>
              <a:pathLst>
                <a:path w="6917" h="16002" fill="none" extrusionOk="0">
                  <a:moveTo>
                    <a:pt x="4189" y="0"/>
                  </a:moveTo>
                  <a:lnTo>
                    <a:pt x="4189" y="0"/>
                  </a:lnTo>
                  <a:lnTo>
                    <a:pt x="4019" y="98"/>
                  </a:lnTo>
                  <a:lnTo>
                    <a:pt x="3848" y="147"/>
                  </a:lnTo>
                  <a:lnTo>
                    <a:pt x="3653" y="195"/>
                  </a:lnTo>
                  <a:lnTo>
                    <a:pt x="3459" y="220"/>
                  </a:lnTo>
                  <a:lnTo>
                    <a:pt x="3459" y="220"/>
                  </a:lnTo>
                  <a:lnTo>
                    <a:pt x="3264" y="195"/>
                  </a:lnTo>
                  <a:lnTo>
                    <a:pt x="3069" y="147"/>
                  </a:lnTo>
                  <a:lnTo>
                    <a:pt x="2898" y="98"/>
                  </a:lnTo>
                  <a:lnTo>
                    <a:pt x="2728" y="0"/>
                  </a:lnTo>
                  <a:lnTo>
                    <a:pt x="2728" y="0"/>
                  </a:lnTo>
                  <a:lnTo>
                    <a:pt x="2533" y="49"/>
                  </a:lnTo>
                  <a:lnTo>
                    <a:pt x="2338" y="122"/>
                  </a:lnTo>
                  <a:lnTo>
                    <a:pt x="2168" y="195"/>
                  </a:lnTo>
                  <a:lnTo>
                    <a:pt x="2022" y="293"/>
                  </a:lnTo>
                  <a:lnTo>
                    <a:pt x="1705" y="488"/>
                  </a:lnTo>
                  <a:lnTo>
                    <a:pt x="1437" y="755"/>
                  </a:lnTo>
                  <a:lnTo>
                    <a:pt x="1169" y="1072"/>
                  </a:lnTo>
                  <a:lnTo>
                    <a:pt x="950" y="1413"/>
                  </a:lnTo>
                  <a:lnTo>
                    <a:pt x="755" y="1803"/>
                  </a:lnTo>
                  <a:lnTo>
                    <a:pt x="585" y="2217"/>
                  </a:lnTo>
                  <a:lnTo>
                    <a:pt x="439" y="2704"/>
                  </a:lnTo>
                  <a:lnTo>
                    <a:pt x="317" y="3191"/>
                  </a:lnTo>
                  <a:lnTo>
                    <a:pt x="219" y="3727"/>
                  </a:lnTo>
                  <a:lnTo>
                    <a:pt x="146" y="4311"/>
                  </a:lnTo>
                  <a:lnTo>
                    <a:pt x="73" y="4896"/>
                  </a:lnTo>
                  <a:lnTo>
                    <a:pt x="24" y="5529"/>
                  </a:lnTo>
                  <a:lnTo>
                    <a:pt x="0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4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4"/>
                  </a:lnTo>
                  <a:lnTo>
                    <a:pt x="244" y="7502"/>
                  </a:lnTo>
                  <a:lnTo>
                    <a:pt x="317" y="7575"/>
                  </a:lnTo>
                  <a:lnTo>
                    <a:pt x="414" y="7624"/>
                  </a:lnTo>
                  <a:lnTo>
                    <a:pt x="487" y="7624"/>
                  </a:lnTo>
                  <a:lnTo>
                    <a:pt x="487" y="7624"/>
                  </a:lnTo>
                  <a:lnTo>
                    <a:pt x="633" y="7624"/>
                  </a:lnTo>
                  <a:lnTo>
                    <a:pt x="731" y="7575"/>
                  </a:lnTo>
                  <a:lnTo>
                    <a:pt x="804" y="7502"/>
                  </a:lnTo>
                  <a:lnTo>
                    <a:pt x="877" y="7404"/>
                  </a:lnTo>
                  <a:lnTo>
                    <a:pt x="926" y="7307"/>
                  </a:lnTo>
                  <a:lnTo>
                    <a:pt x="950" y="7161"/>
                  </a:lnTo>
                  <a:lnTo>
                    <a:pt x="974" y="6869"/>
                  </a:lnTo>
                  <a:lnTo>
                    <a:pt x="974" y="6869"/>
                  </a:lnTo>
                  <a:lnTo>
                    <a:pt x="999" y="6503"/>
                  </a:lnTo>
                  <a:lnTo>
                    <a:pt x="1023" y="6089"/>
                  </a:lnTo>
                  <a:lnTo>
                    <a:pt x="1145" y="5091"/>
                  </a:lnTo>
                  <a:lnTo>
                    <a:pt x="1291" y="4092"/>
                  </a:lnTo>
                  <a:lnTo>
                    <a:pt x="1364" y="3654"/>
                  </a:lnTo>
                  <a:lnTo>
                    <a:pt x="1461" y="3288"/>
                  </a:lnTo>
                  <a:lnTo>
                    <a:pt x="1461" y="3288"/>
                  </a:lnTo>
                  <a:lnTo>
                    <a:pt x="1413" y="3094"/>
                  </a:lnTo>
                  <a:lnTo>
                    <a:pt x="1388" y="2899"/>
                  </a:lnTo>
                  <a:lnTo>
                    <a:pt x="1388" y="2704"/>
                  </a:lnTo>
                  <a:lnTo>
                    <a:pt x="1413" y="2533"/>
                  </a:lnTo>
                  <a:lnTo>
                    <a:pt x="1437" y="2387"/>
                  </a:lnTo>
                  <a:lnTo>
                    <a:pt x="1510" y="2241"/>
                  </a:lnTo>
                  <a:lnTo>
                    <a:pt x="1583" y="2119"/>
                  </a:lnTo>
                  <a:lnTo>
                    <a:pt x="1656" y="2046"/>
                  </a:lnTo>
                  <a:lnTo>
                    <a:pt x="1656" y="2046"/>
                  </a:lnTo>
                  <a:lnTo>
                    <a:pt x="1583" y="2144"/>
                  </a:lnTo>
                  <a:lnTo>
                    <a:pt x="1534" y="2290"/>
                  </a:lnTo>
                  <a:lnTo>
                    <a:pt x="1486" y="2485"/>
                  </a:lnTo>
                  <a:lnTo>
                    <a:pt x="1486" y="2680"/>
                  </a:lnTo>
                  <a:lnTo>
                    <a:pt x="1510" y="2874"/>
                  </a:lnTo>
                  <a:lnTo>
                    <a:pt x="1559" y="3069"/>
                  </a:lnTo>
                  <a:lnTo>
                    <a:pt x="1608" y="3167"/>
                  </a:lnTo>
                  <a:lnTo>
                    <a:pt x="1681" y="3264"/>
                  </a:lnTo>
                  <a:lnTo>
                    <a:pt x="1754" y="3337"/>
                  </a:lnTo>
                  <a:lnTo>
                    <a:pt x="1851" y="3410"/>
                  </a:lnTo>
                  <a:lnTo>
                    <a:pt x="1851" y="3410"/>
                  </a:lnTo>
                  <a:lnTo>
                    <a:pt x="1900" y="3775"/>
                  </a:lnTo>
                  <a:lnTo>
                    <a:pt x="1924" y="3970"/>
                  </a:lnTo>
                  <a:lnTo>
                    <a:pt x="1949" y="4190"/>
                  </a:lnTo>
                  <a:lnTo>
                    <a:pt x="1924" y="4433"/>
                  </a:lnTo>
                  <a:lnTo>
                    <a:pt x="1900" y="4725"/>
                  </a:lnTo>
                  <a:lnTo>
                    <a:pt x="1827" y="5018"/>
                  </a:lnTo>
                  <a:lnTo>
                    <a:pt x="1705" y="5383"/>
                  </a:lnTo>
                  <a:lnTo>
                    <a:pt x="1705" y="5383"/>
                  </a:lnTo>
                  <a:lnTo>
                    <a:pt x="1510" y="5894"/>
                  </a:lnTo>
                  <a:lnTo>
                    <a:pt x="1364" y="6381"/>
                  </a:lnTo>
                  <a:lnTo>
                    <a:pt x="1267" y="6820"/>
                  </a:lnTo>
                  <a:lnTo>
                    <a:pt x="1218" y="7210"/>
                  </a:lnTo>
                  <a:lnTo>
                    <a:pt x="1169" y="7599"/>
                  </a:lnTo>
                  <a:lnTo>
                    <a:pt x="1169" y="7989"/>
                  </a:lnTo>
                  <a:lnTo>
                    <a:pt x="1194" y="8793"/>
                  </a:lnTo>
                  <a:lnTo>
                    <a:pt x="1194" y="8793"/>
                  </a:lnTo>
                  <a:lnTo>
                    <a:pt x="1242" y="9962"/>
                  </a:lnTo>
                  <a:lnTo>
                    <a:pt x="1291" y="11131"/>
                  </a:lnTo>
                  <a:lnTo>
                    <a:pt x="1315" y="13201"/>
                  </a:lnTo>
                  <a:lnTo>
                    <a:pt x="1340" y="14686"/>
                  </a:lnTo>
                  <a:lnTo>
                    <a:pt x="1340" y="15271"/>
                  </a:lnTo>
                  <a:lnTo>
                    <a:pt x="1340" y="15271"/>
                  </a:lnTo>
                  <a:lnTo>
                    <a:pt x="1364" y="15490"/>
                  </a:lnTo>
                  <a:lnTo>
                    <a:pt x="1413" y="15661"/>
                  </a:lnTo>
                  <a:lnTo>
                    <a:pt x="1486" y="15782"/>
                  </a:lnTo>
                  <a:lnTo>
                    <a:pt x="1583" y="15880"/>
                  </a:lnTo>
                  <a:lnTo>
                    <a:pt x="1656" y="15953"/>
                  </a:lnTo>
                  <a:lnTo>
                    <a:pt x="1729" y="15977"/>
                  </a:lnTo>
                  <a:lnTo>
                    <a:pt x="1827" y="16002"/>
                  </a:lnTo>
                  <a:lnTo>
                    <a:pt x="1827" y="16002"/>
                  </a:lnTo>
                  <a:lnTo>
                    <a:pt x="1949" y="16002"/>
                  </a:lnTo>
                  <a:lnTo>
                    <a:pt x="2070" y="15953"/>
                  </a:lnTo>
                  <a:lnTo>
                    <a:pt x="2168" y="15904"/>
                  </a:lnTo>
                  <a:lnTo>
                    <a:pt x="2241" y="15831"/>
                  </a:lnTo>
                  <a:lnTo>
                    <a:pt x="2314" y="15758"/>
                  </a:lnTo>
                  <a:lnTo>
                    <a:pt x="2387" y="15636"/>
                  </a:lnTo>
                  <a:lnTo>
                    <a:pt x="2411" y="15490"/>
                  </a:lnTo>
                  <a:lnTo>
                    <a:pt x="2460" y="15344"/>
                  </a:lnTo>
                  <a:lnTo>
                    <a:pt x="3142" y="8525"/>
                  </a:lnTo>
                  <a:lnTo>
                    <a:pt x="3142" y="8525"/>
                  </a:lnTo>
                  <a:lnTo>
                    <a:pt x="3142" y="8427"/>
                  </a:lnTo>
                  <a:lnTo>
                    <a:pt x="3191" y="8257"/>
                  </a:lnTo>
                  <a:lnTo>
                    <a:pt x="3239" y="8159"/>
                  </a:lnTo>
                  <a:lnTo>
                    <a:pt x="3288" y="8062"/>
                  </a:lnTo>
                  <a:lnTo>
                    <a:pt x="3361" y="7989"/>
                  </a:lnTo>
                  <a:lnTo>
                    <a:pt x="3459" y="7965"/>
                  </a:lnTo>
                  <a:lnTo>
                    <a:pt x="3459" y="7965"/>
                  </a:lnTo>
                  <a:lnTo>
                    <a:pt x="3556" y="7989"/>
                  </a:lnTo>
                  <a:lnTo>
                    <a:pt x="3629" y="8062"/>
                  </a:lnTo>
                  <a:lnTo>
                    <a:pt x="3678" y="8159"/>
                  </a:lnTo>
                  <a:lnTo>
                    <a:pt x="3726" y="8257"/>
                  </a:lnTo>
                  <a:lnTo>
                    <a:pt x="3775" y="8427"/>
                  </a:lnTo>
                  <a:lnTo>
                    <a:pt x="3775" y="8525"/>
                  </a:lnTo>
                  <a:lnTo>
                    <a:pt x="4457" y="15344"/>
                  </a:lnTo>
                  <a:lnTo>
                    <a:pt x="4457" y="15344"/>
                  </a:lnTo>
                  <a:lnTo>
                    <a:pt x="4506" y="15490"/>
                  </a:lnTo>
                  <a:lnTo>
                    <a:pt x="4530" y="15636"/>
                  </a:lnTo>
                  <a:lnTo>
                    <a:pt x="4603" y="15758"/>
                  </a:lnTo>
                  <a:lnTo>
                    <a:pt x="4676" y="15831"/>
                  </a:lnTo>
                  <a:lnTo>
                    <a:pt x="4749" y="15904"/>
                  </a:lnTo>
                  <a:lnTo>
                    <a:pt x="4847" y="15953"/>
                  </a:lnTo>
                  <a:lnTo>
                    <a:pt x="4969" y="16002"/>
                  </a:lnTo>
                  <a:lnTo>
                    <a:pt x="5090" y="16002"/>
                  </a:lnTo>
                  <a:lnTo>
                    <a:pt x="5090" y="16002"/>
                  </a:lnTo>
                  <a:lnTo>
                    <a:pt x="5188" y="15977"/>
                  </a:lnTo>
                  <a:lnTo>
                    <a:pt x="5261" y="15953"/>
                  </a:lnTo>
                  <a:lnTo>
                    <a:pt x="5334" y="15880"/>
                  </a:lnTo>
                  <a:lnTo>
                    <a:pt x="5431" y="15782"/>
                  </a:lnTo>
                  <a:lnTo>
                    <a:pt x="5504" y="15661"/>
                  </a:lnTo>
                  <a:lnTo>
                    <a:pt x="5553" y="15490"/>
                  </a:lnTo>
                  <a:lnTo>
                    <a:pt x="5577" y="15271"/>
                  </a:lnTo>
                  <a:lnTo>
                    <a:pt x="5577" y="15271"/>
                  </a:lnTo>
                  <a:lnTo>
                    <a:pt x="5577" y="14686"/>
                  </a:lnTo>
                  <a:lnTo>
                    <a:pt x="5602" y="13201"/>
                  </a:lnTo>
                  <a:lnTo>
                    <a:pt x="5626" y="11131"/>
                  </a:lnTo>
                  <a:lnTo>
                    <a:pt x="5675" y="9962"/>
                  </a:lnTo>
                  <a:lnTo>
                    <a:pt x="5724" y="8793"/>
                  </a:lnTo>
                  <a:lnTo>
                    <a:pt x="5724" y="8793"/>
                  </a:lnTo>
                  <a:lnTo>
                    <a:pt x="5748" y="7989"/>
                  </a:lnTo>
                  <a:lnTo>
                    <a:pt x="5748" y="7599"/>
                  </a:lnTo>
                  <a:lnTo>
                    <a:pt x="5699" y="7210"/>
                  </a:lnTo>
                  <a:lnTo>
                    <a:pt x="5650" y="6820"/>
                  </a:lnTo>
                  <a:lnTo>
                    <a:pt x="5553" y="6381"/>
                  </a:lnTo>
                  <a:lnTo>
                    <a:pt x="5407" y="5894"/>
                  </a:lnTo>
                  <a:lnTo>
                    <a:pt x="5212" y="5383"/>
                  </a:lnTo>
                  <a:lnTo>
                    <a:pt x="5212" y="5383"/>
                  </a:lnTo>
                  <a:lnTo>
                    <a:pt x="5090" y="5018"/>
                  </a:lnTo>
                  <a:lnTo>
                    <a:pt x="5017" y="4725"/>
                  </a:lnTo>
                  <a:lnTo>
                    <a:pt x="4993" y="4433"/>
                  </a:lnTo>
                  <a:lnTo>
                    <a:pt x="4969" y="4190"/>
                  </a:lnTo>
                  <a:lnTo>
                    <a:pt x="4993" y="3970"/>
                  </a:lnTo>
                  <a:lnTo>
                    <a:pt x="5017" y="3775"/>
                  </a:lnTo>
                  <a:lnTo>
                    <a:pt x="5066" y="3410"/>
                  </a:lnTo>
                  <a:lnTo>
                    <a:pt x="5066" y="3410"/>
                  </a:lnTo>
                  <a:lnTo>
                    <a:pt x="5163" y="3337"/>
                  </a:lnTo>
                  <a:lnTo>
                    <a:pt x="5236" y="3264"/>
                  </a:lnTo>
                  <a:lnTo>
                    <a:pt x="5310" y="3167"/>
                  </a:lnTo>
                  <a:lnTo>
                    <a:pt x="5358" y="3069"/>
                  </a:lnTo>
                  <a:lnTo>
                    <a:pt x="5407" y="2874"/>
                  </a:lnTo>
                  <a:lnTo>
                    <a:pt x="5431" y="2680"/>
                  </a:lnTo>
                  <a:lnTo>
                    <a:pt x="5431" y="2485"/>
                  </a:lnTo>
                  <a:lnTo>
                    <a:pt x="5383" y="2290"/>
                  </a:lnTo>
                  <a:lnTo>
                    <a:pt x="5334" y="2144"/>
                  </a:lnTo>
                  <a:lnTo>
                    <a:pt x="5261" y="2046"/>
                  </a:lnTo>
                  <a:lnTo>
                    <a:pt x="5261" y="2046"/>
                  </a:lnTo>
                  <a:lnTo>
                    <a:pt x="5334" y="2119"/>
                  </a:lnTo>
                  <a:lnTo>
                    <a:pt x="5407" y="2241"/>
                  </a:lnTo>
                  <a:lnTo>
                    <a:pt x="5480" y="2387"/>
                  </a:lnTo>
                  <a:lnTo>
                    <a:pt x="5504" y="2533"/>
                  </a:lnTo>
                  <a:lnTo>
                    <a:pt x="5529" y="2704"/>
                  </a:lnTo>
                  <a:lnTo>
                    <a:pt x="5529" y="2899"/>
                  </a:lnTo>
                  <a:lnTo>
                    <a:pt x="5504" y="3094"/>
                  </a:lnTo>
                  <a:lnTo>
                    <a:pt x="5456" y="3288"/>
                  </a:lnTo>
                  <a:lnTo>
                    <a:pt x="5456" y="3288"/>
                  </a:lnTo>
                  <a:lnTo>
                    <a:pt x="5553" y="3654"/>
                  </a:lnTo>
                  <a:lnTo>
                    <a:pt x="5626" y="4092"/>
                  </a:lnTo>
                  <a:lnTo>
                    <a:pt x="5772" y="5091"/>
                  </a:lnTo>
                  <a:lnTo>
                    <a:pt x="5894" y="6089"/>
                  </a:lnTo>
                  <a:lnTo>
                    <a:pt x="5918" y="6503"/>
                  </a:lnTo>
                  <a:lnTo>
                    <a:pt x="5943" y="6869"/>
                  </a:lnTo>
                  <a:lnTo>
                    <a:pt x="5943" y="6869"/>
                  </a:lnTo>
                  <a:lnTo>
                    <a:pt x="5967" y="7161"/>
                  </a:lnTo>
                  <a:lnTo>
                    <a:pt x="5991" y="7307"/>
                  </a:lnTo>
                  <a:lnTo>
                    <a:pt x="6040" y="7404"/>
                  </a:lnTo>
                  <a:lnTo>
                    <a:pt x="6113" y="7502"/>
                  </a:lnTo>
                  <a:lnTo>
                    <a:pt x="6186" y="7575"/>
                  </a:lnTo>
                  <a:lnTo>
                    <a:pt x="6284" y="7624"/>
                  </a:lnTo>
                  <a:lnTo>
                    <a:pt x="6430" y="7624"/>
                  </a:lnTo>
                  <a:lnTo>
                    <a:pt x="6430" y="7624"/>
                  </a:lnTo>
                  <a:lnTo>
                    <a:pt x="6503" y="7624"/>
                  </a:lnTo>
                  <a:lnTo>
                    <a:pt x="6600" y="7575"/>
                  </a:lnTo>
                  <a:lnTo>
                    <a:pt x="6673" y="7502"/>
                  </a:lnTo>
                  <a:lnTo>
                    <a:pt x="6746" y="7404"/>
                  </a:lnTo>
                  <a:lnTo>
                    <a:pt x="6820" y="7307"/>
                  </a:lnTo>
                  <a:lnTo>
                    <a:pt x="6868" y="7161"/>
                  </a:lnTo>
                  <a:lnTo>
                    <a:pt x="6893" y="7015"/>
                  </a:lnTo>
                  <a:lnTo>
                    <a:pt x="6917" y="6869"/>
                  </a:lnTo>
                  <a:lnTo>
                    <a:pt x="6917" y="6869"/>
                  </a:lnTo>
                  <a:lnTo>
                    <a:pt x="6917" y="6187"/>
                  </a:lnTo>
                  <a:lnTo>
                    <a:pt x="6893" y="5529"/>
                  </a:lnTo>
                  <a:lnTo>
                    <a:pt x="6844" y="4896"/>
                  </a:lnTo>
                  <a:lnTo>
                    <a:pt x="6771" y="4311"/>
                  </a:lnTo>
                  <a:lnTo>
                    <a:pt x="6698" y="3727"/>
                  </a:lnTo>
                  <a:lnTo>
                    <a:pt x="6600" y="3191"/>
                  </a:lnTo>
                  <a:lnTo>
                    <a:pt x="6479" y="2704"/>
                  </a:lnTo>
                  <a:lnTo>
                    <a:pt x="6332" y="2217"/>
                  </a:lnTo>
                  <a:lnTo>
                    <a:pt x="6162" y="1803"/>
                  </a:lnTo>
                  <a:lnTo>
                    <a:pt x="5967" y="1413"/>
                  </a:lnTo>
                  <a:lnTo>
                    <a:pt x="5748" y="1072"/>
                  </a:lnTo>
                  <a:lnTo>
                    <a:pt x="5480" y="755"/>
                  </a:lnTo>
                  <a:lnTo>
                    <a:pt x="5212" y="488"/>
                  </a:lnTo>
                  <a:lnTo>
                    <a:pt x="4895" y="293"/>
                  </a:lnTo>
                  <a:lnTo>
                    <a:pt x="4749" y="195"/>
                  </a:lnTo>
                  <a:lnTo>
                    <a:pt x="4579" y="122"/>
                  </a:lnTo>
                  <a:lnTo>
                    <a:pt x="4384" y="49"/>
                  </a:lnTo>
                  <a:lnTo>
                    <a:pt x="4189" y="0"/>
                  </a:lnTo>
                  <a:lnTo>
                    <a:pt x="4189" y="0"/>
                  </a:lnTo>
                  <a:close/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7" name="Shape 542"/>
          <p:cNvGrpSpPr/>
          <p:nvPr/>
        </p:nvGrpSpPr>
        <p:grpSpPr>
          <a:xfrm>
            <a:off x="2738781" y="4122907"/>
            <a:ext cx="393059" cy="393059"/>
            <a:chOff x="5941025" y="3634400"/>
            <a:chExt cx="467650" cy="467650"/>
          </a:xfrm>
        </p:grpSpPr>
        <p:sp>
          <p:nvSpPr>
            <p:cNvPr id="38" name="Shape 543"/>
            <p:cNvSpPr/>
            <p:nvPr/>
          </p:nvSpPr>
          <p:spPr>
            <a:xfrm>
              <a:off x="5941025" y="3634400"/>
              <a:ext cx="467650" cy="467650"/>
            </a:xfrm>
            <a:custGeom>
              <a:avLst/>
              <a:gdLst/>
              <a:ahLst/>
              <a:cxnLst/>
              <a:rect l="0" t="0" r="0" b="0"/>
              <a:pathLst>
                <a:path w="18706" h="18706" fill="none" extrusionOk="0">
                  <a:moveTo>
                    <a:pt x="9353" y="1"/>
                  </a:moveTo>
                  <a:lnTo>
                    <a:pt x="9353" y="1"/>
                  </a:lnTo>
                  <a:lnTo>
                    <a:pt x="8866" y="25"/>
                  </a:lnTo>
                  <a:lnTo>
                    <a:pt x="8403" y="50"/>
                  </a:lnTo>
                  <a:lnTo>
                    <a:pt x="7940" y="123"/>
                  </a:lnTo>
                  <a:lnTo>
                    <a:pt x="7478" y="196"/>
                  </a:lnTo>
                  <a:lnTo>
                    <a:pt x="7015" y="293"/>
                  </a:lnTo>
                  <a:lnTo>
                    <a:pt x="6577" y="439"/>
                  </a:lnTo>
                  <a:lnTo>
                    <a:pt x="6138" y="585"/>
                  </a:lnTo>
                  <a:lnTo>
                    <a:pt x="5724" y="732"/>
                  </a:lnTo>
                  <a:lnTo>
                    <a:pt x="5310" y="926"/>
                  </a:lnTo>
                  <a:lnTo>
                    <a:pt x="4896" y="1146"/>
                  </a:lnTo>
                  <a:lnTo>
                    <a:pt x="4506" y="1365"/>
                  </a:lnTo>
                  <a:lnTo>
                    <a:pt x="4117" y="1608"/>
                  </a:lnTo>
                  <a:lnTo>
                    <a:pt x="3751" y="1876"/>
                  </a:lnTo>
                  <a:lnTo>
                    <a:pt x="3410" y="2144"/>
                  </a:lnTo>
                  <a:lnTo>
                    <a:pt x="3069" y="2436"/>
                  </a:lnTo>
                  <a:lnTo>
                    <a:pt x="2753" y="2753"/>
                  </a:lnTo>
                  <a:lnTo>
                    <a:pt x="2436" y="3070"/>
                  </a:lnTo>
                  <a:lnTo>
                    <a:pt x="2144" y="3411"/>
                  </a:lnTo>
                  <a:lnTo>
                    <a:pt x="1876" y="3752"/>
                  </a:lnTo>
                  <a:lnTo>
                    <a:pt x="1608" y="4117"/>
                  </a:lnTo>
                  <a:lnTo>
                    <a:pt x="1365" y="4507"/>
                  </a:lnTo>
                  <a:lnTo>
                    <a:pt x="1145" y="4896"/>
                  </a:lnTo>
                  <a:lnTo>
                    <a:pt x="926" y="5310"/>
                  </a:lnTo>
                  <a:lnTo>
                    <a:pt x="731" y="5724"/>
                  </a:lnTo>
                  <a:lnTo>
                    <a:pt x="585" y="6138"/>
                  </a:lnTo>
                  <a:lnTo>
                    <a:pt x="439" y="6577"/>
                  </a:lnTo>
                  <a:lnTo>
                    <a:pt x="293" y="7015"/>
                  </a:lnTo>
                  <a:lnTo>
                    <a:pt x="196" y="7478"/>
                  </a:lnTo>
                  <a:lnTo>
                    <a:pt x="123" y="7941"/>
                  </a:lnTo>
                  <a:lnTo>
                    <a:pt x="49" y="8403"/>
                  </a:lnTo>
                  <a:lnTo>
                    <a:pt x="25" y="8866"/>
                  </a:lnTo>
                  <a:lnTo>
                    <a:pt x="1" y="9353"/>
                  </a:lnTo>
                  <a:lnTo>
                    <a:pt x="1" y="9353"/>
                  </a:lnTo>
                  <a:lnTo>
                    <a:pt x="25" y="9840"/>
                  </a:lnTo>
                  <a:lnTo>
                    <a:pt x="49" y="10303"/>
                  </a:lnTo>
                  <a:lnTo>
                    <a:pt x="123" y="10766"/>
                  </a:lnTo>
                  <a:lnTo>
                    <a:pt x="196" y="11229"/>
                  </a:lnTo>
                  <a:lnTo>
                    <a:pt x="293" y="11691"/>
                  </a:lnTo>
                  <a:lnTo>
                    <a:pt x="439" y="12130"/>
                  </a:lnTo>
                  <a:lnTo>
                    <a:pt x="585" y="12568"/>
                  </a:lnTo>
                  <a:lnTo>
                    <a:pt x="731" y="12982"/>
                  </a:lnTo>
                  <a:lnTo>
                    <a:pt x="926" y="13396"/>
                  </a:lnTo>
                  <a:lnTo>
                    <a:pt x="1145" y="13810"/>
                  </a:lnTo>
                  <a:lnTo>
                    <a:pt x="1365" y="14200"/>
                  </a:lnTo>
                  <a:lnTo>
                    <a:pt x="1608" y="14590"/>
                  </a:lnTo>
                  <a:lnTo>
                    <a:pt x="1876" y="14955"/>
                  </a:lnTo>
                  <a:lnTo>
                    <a:pt x="2144" y="15296"/>
                  </a:lnTo>
                  <a:lnTo>
                    <a:pt x="2436" y="15637"/>
                  </a:lnTo>
                  <a:lnTo>
                    <a:pt x="2753" y="15953"/>
                  </a:lnTo>
                  <a:lnTo>
                    <a:pt x="3069" y="16270"/>
                  </a:lnTo>
                  <a:lnTo>
                    <a:pt x="3410" y="16562"/>
                  </a:lnTo>
                  <a:lnTo>
                    <a:pt x="3751" y="16830"/>
                  </a:lnTo>
                  <a:lnTo>
                    <a:pt x="4117" y="17098"/>
                  </a:lnTo>
                  <a:lnTo>
                    <a:pt x="4506" y="17342"/>
                  </a:lnTo>
                  <a:lnTo>
                    <a:pt x="4896" y="17561"/>
                  </a:lnTo>
                  <a:lnTo>
                    <a:pt x="5310" y="17780"/>
                  </a:lnTo>
                  <a:lnTo>
                    <a:pt x="5724" y="17975"/>
                  </a:lnTo>
                  <a:lnTo>
                    <a:pt x="6138" y="18121"/>
                  </a:lnTo>
                  <a:lnTo>
                    <a:pt x="6577" y="18267"/>
                  </a:lnTo>
                  <a:lnTo>
                    <a:pt x="7015" y="18413"/>
                  </a:lnTo>
                  <a:lnTo>
                    <a:pt x="7478" y="18511"/>
                  </a:lnTo>
                  <a:lnTo>
                    <a:pt x="7940" y="18584"/>
                  </a:lnTo>
                  <a:lnTo>
                    <a:pt x="8403" y="18657"/>
                  </a:lnTo>
                  <a:lnTo>
                    <a:pt x="8866" y="18681"/>
                  </a:lnTo>
                  <a:lnTo>
                    <a:pt x="9353" y="18706"/>
                  </a:lnTo>
                  <a:lnTo>
                    <a:pt x="9353" y="18706"/>
                  </a:lnTo>
                  <a:lnTo>
                    <a:pt x="9840" y="18681"/>
                  </a:lnTo>
                  <a:lnTo>
                    <a:pt x="10303" y="18657"/>
                  </a:lnTo>
                  <a:lnTo>
                    <a:pt x="10766" y="18584"/>
                  </a:lnTo>
                  <a:lnTo>
                    <a:pt x="11228" y="18511"/>
                  </a:lnTo>
                  <a:lnTo>
                    <a:pt x="11691" y="18413"/>
                  </a:lnTo>
                  <a:lnTo>
                    <a:pt x="12130" y="18267"/>
                  </a:lnTo>
                  <a:lnTo>
                    <a:pt x="12568" y="18121"/>
                  </a:lnTo>
                  <a:lnTo>
                    <a:pt x="12982" y="17975"/>
                  </a:lnTo>
                  <a:lnTo>
                    <a:pt x="13396" y="17780"/>
                  </a:lnTo>
                  <a:lnTo>
                    <a:pt x="13810" y="17561"/>
                  </a:lnTo>
                  <a:lnTo>
                    <a:pt x="14200" y="17342"/>
                  </a:lnTo>
                  <a:lnTo>
                    <a:pt x="14589" y="17098"/>
                  </a:lnTo>
                  <a:lnTo>
                    <a:pt x="14955" y="16830"/>
                  </a:lnTo>
                  <a:lnTo>
                    <a:pt x="15296" y="16562"/>
                  </a:lnTo>
                  <a:lnTo>
                    <a:pt x="15637" y="16270"/>
                  </a:lnTo>
                  <a:lnTo>
                    <a:pt x="15953" y="15953"/>
                  </a:lnTo>
                  <a:lnTo>
                    <a:pt x="16270" y="15637"/>
                  </a:lnTo>
                  <a:lnTo>
                    <a:pt x="16562" y="15296"/>
                  </a:lnTo>
                  <a:lnTo>
                    <a:pt x="16830" y="14955"/>
                  </a:lnTo>
                  <a:lnTo>
                    <a:pt x="17098" y="14590"/>
                  </a:lnTo>
                  <a:lnTo>
                    <a:pt x="17341" y="14200"/>
                  </a:lnTo>
                  <a:lnTo>
                    <a:pt x="17561" y="13810"/>
                  </a:lnTo>
                  <a:lnTo>
                    <a:pt x="17780" y="13396"/>
                  </a:lnTo>
                  <a:lnTo>
                    <a:pt x="17975" y="12982"/>
                  </a:lnTo>
                  <a:lnTo>
                    <a:pt x="18121" y="12568"/>
                  </a:lnTo>
                  <a:lnTo>
                    <a:pt x="18267" y="12130"/>
                  </a:lnTo>
                  <a:lnTo>
                    <a:pt x="18413" y="11691"/>
                  </a:lnTo>
                  <a:lnTo>
                    <a:pt x="18511" y="11229"/>
                  </a:lnTo>
                  <a:lnTo>
                    <a:pt x="18584" y="10766"/>
                  </a:lnTo>
                  <a:lnTo>
                    <a:pt x="18657" y="10303"/>
                  </a:lnTo>
                  <a:lnTo>
                    <a:pt x="18681" y="9840"/>
                  </a:lnTo>
                  <a:lnTo>
                    <a:pt x="18705" y="9353"/>
                  </a:lnTo>
                  <a:lnTo>
                    <a:pt x="18705" y="9353"/>
                  </a:lnTo>
                  <a:lnTo>
                    <a:pt x="18681" y="8866"/>
                  </a:lnTo>
                  <a:lnTo>
                    <a:pt x="18657" y="8403"/>
                  </a:lnTo>
                  <a:lnTo>
                    <a:pt x="18584" y="7941"/>
                  </a:lnTo>
                  <a:lnTo>
                    <a:pt x="18511" y="7478"/>
                  </a:lnTo>
                  <a:lnTo>
                    <a:pt x="18413" y="7015"/>
                  </a:lnTo>
                  <a:lnTo>
                    <a:pt x="18267" y="6577"/>
                  </a:lnTo>
                  <a:lnTo>
                    <a:pt x="18121" y="6138"/>
                  </a:lnTo>
                  <a:lnTo>
                    <a:pt x="17975" y="5724"/>
                  </a:lnTo>
                  <a:lnTo>
                    <a:pt x="17780" y="5310"/>
                  </a:lnTo>
                  <a:lnTo>
                    <a:pt x="17561" y="4896"/>
                  </a:lnTo>
                  <a:lnTo>
                    <a:pt x="17341" y="4507"/>
                  </a:lnTo>
                  <a:lnTo>
                    <a:pt x="17098" y="4117"/>
                  </a:lnTo>
                  <a:lnTo>
                    <a:pt x="16830" y="3752"/>
                  </a:lnTo>
                  <a:lnTo>
                    <a:pt x="16562" y="3411"/>
                  </a:lnTo>
                  <a:lnTo>
                    <a:pt x="16270" y="3070"/>
                  </a:lnTo>
                  <a:lnTo>
                    <a:pt x="15953" y="2753"/>
                  </a:lnTo>
                  <a:lnTo>
                    <a:pt x="15637" y="2436"/>
                  </a:lnTo>
                  <a:lnTo>
                    <a:pt x="15296" y="2144"/>
                  </a:lnTo>
                  <a:lnTo>
                    <a:pt x="14955" y="1876"/>
                  </a:lnTo>
                  <a:lnTo>
                    <a:pt x="14589" y="1608"/>
                  </a:lnTo>
                  <a:lnTo>
                    <a:pt x="14200" y="1365"/>
                  </a:lnTo>
                  <a:lnTo>
                    <a:pt x="13810" y="1146"/>
                  </a:lnTo>
                  <a:lnTo>
                    <a:pt x="13396" y="926"/>
                  </a:lnTo>
                  <a:lnTo>
                    <a:pt x="12982" y="732"/>
                  </a:lnTo>
                  <a:lnTo>
                    <a:pt x="12568" y="585"/>
                  </a:lnTo>
                  <a:lnTo>
                    <a:pt x="12130" y="439"/>
                  </a:lnTo>
                  <a:lnTo>
                    <a:pt x="11691" y="293"/>
                  </a:lnTo>
                  <a:lnTo>
                    <a:pt x="11228" y="196"/>
                  </a:lnTo>
                  <a:lnTo>
                    <a:pt x="10766" y="123"/>
                  </a:lnTo>
                  <a:lnTo>
                    <a:pt x="10303" y="50"/>
                  </a:lnTo>
                  <a:lnTo>
                    <a:pt x="9840" y="25"/>
                  </a:lnTo>
                  <a:lnTo>
                    <a:pt x="9353" y="1"/>
                  </a:lnTo>
                  <a:lnTo>
                    <a:pt x="9353" y="1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544"/>
            <p:cNvSpPr/>
            <p:nvPr/>
          </p:nvSpPr>
          <p:spPr>
            <a:xfrm>
              <a:off x="6211975" y="3753150"/>
              <a:ext cx="19525" cy="18900"/>
            </a:xfrm>
            <a:custGeom>
              <a:avLst/>
              <a:gdLst/>
              <a:ahLst/>
              <a:cxnLst/>
              <a:rect l="0" t="0" r="0" b="0"/>
              <a:pathLst>
                <a:path w="781" h="756" fill="none" extrusionOk="0">
                  <a:moveTo>
                    <a:pt x="585" y="0"/>
                  </a:moveTo>
                  <a:lnTo>
                    <a:pt x="585" y="0"/>
                  </a:lnTo>
                  <a:lnTo>
                    <a:pt x="658" y="24"/>
                  </a:lnTo>
                  <a:lnTo>
                    <a:pt x="707" y="49"/>
                  </a:lnTo>
                  <a:lnTo>
                    <a:pt x="756" y="122"/>
                  </a:lnTo>
                  <a:lnTo>
                    <a:pt x="780" y="195"/>
                  </a:lnTo>
                  <a:lnTo>
                    <a:pt x="780" y="195"/>
                  </a:lnTo>
                  <a:lnTo>
                    <a:pt x="756" y="268"/>
                  </a:lnTo>
                  <a:lnTo>
                    <a:pt x="707" y="390"/>
                  </a:lnTo>
                  <a:lnTo>
                    <a:pt x="658" y="487"/>
                  </a:lnTo>
                  <a:lnTo>
                    <a:pt x="585" y="560"/>
                  </a:lnTo>
                  <a:lnTo>
                    <a:pt x="585" y="560"/>
                  </a:lnTo>
                  <a:lnTo>
                    <a:pt x="488" y="633"/>
                  </a:lnTo>
                  <a:lnTo>
                    <a:pt x="390" y="706"/>
                  </a:lnTo>
                  <a:lnTo>
                    <a:pt x="293" y="755"/>
                  </a:lnTo>
                  <a:lnTo>
                    <a:pt x="196" y="755"/>
                  </a:lnTo>
                  <a:lnTo>
                    <a:pt x="196" y="755"/>
                  </a:lnTo>
                  <a:lnTo>
                    <a:pt x="122" y="755"/>
                  </a:lnTo>
                  <a:lnTo>
                    <a:pt x="74" y="706"/>
                  </a:lnTo>
                  <a:lnTo>
                    <a:pt x="25" y="633"/>
                  </a:lnTo>
                  <a:lnTo>
                    <a:pt x="1" y="560"/>
                  </a:lnTo>
                  <a:lnTo>
                    <a:pt x="1" y="560"/>
                  </a:lnTo>
                  <a:lnTo>
                    <a:pt x="25" y="487"/>
                  </a:lnTo>
                  <a:lnTo>
                    <a:pt x="74" y="390"/>
                  </a:lnTo>
                  <a:lnTo>
                    <a:pt x="122" y="268"/>
                  </a:lnTo>
                  <a:lnTo>
                    <a:pt x="196" y="195"/>
                  </a:lnTo>
                  <a:lnTo>
                    <a:pt x="196" y="195"/>
                  </a:lnTo>
                  <a:lnTo>
                    <a:pt x="293" y="122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585" y="0"/>
                  </a:lnTo>
                  <a:lnTo>
                    <a:pt x="585" y="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545"/>
            <p:cNvSpPr/>
            <p:nvPr/>
          </p:nvSpPr>
          <p:spPr>
            <a:xfrm>
              <a:off x="5943475" y="3695900"/>
              <a:ext cx="177800" cy="351350"/>
            </a:xfrm>
            <a:custGeom>
              <a:avLst/>
              <a:gdLst/>
              <a:ahLst/>
              <a:cxnLst/>
              <a:rect l="0" t="0" r="0" b="0"/>
              <a:pathLst>
                <a:path w="7112" h="14054" fill="none" extrusionOk="0">
                  <a:moveTo>
                    <a:pt x="2582" y="780"/>
                  </a:moveTo>
                  <a:lnTo>
                    <a:pt x="2582" y="780"/>
                  </a:lnTo>
                  <a:lnTo>
                    <a:pt x="2752" y="780"/>
                  </a:lnTo>
                  <a:lnTo>
                    <a:pt x="2752" y="780"/>
                  </a:lnTo>
                  <a:lnTo>
                    <a:pt x="2996" y="780"/>
                  </a:lnTo>
                  <a:lnTo>
                    <a:pt x="3215" y="829"/>
                  </a:lnTo>
                  <a:lnTo>
                    <a:pt x="3386" y="878"/>
                  </a:lnTo>
                  <a:lnTo>
                    <a:pt x="3507" y="951"/>
                  </a:lnTo>
                  <a:lnTo>
                    <a:pt x="3507" y="951"/>
                  </a:lnTo>
                  <a:lnTo>
                    <a:pt x="3605" y="1024"/>
                  </a:lnTo>
                  <a:lnTo>
                    <a:pt x="3702" y="1048"/>
                  </a:lnTo>
                  <a:lnTo>
                    <a:pt x="3800" y="1024"/>
                  </a:lnTo>
                  <a:lnTo>
                    <a:pt x="3897" y="951"/>
                  </a:lnTo>
                  <a:lnTo>
                    <a:pt x="3897" y="951"/>
                  </a:lnTo>
                  <a:lnTo>
                    <a:pt x="3970" y="878"/>
                  </a:lnTo>
                  <a:lnTo>
                    <a:pt x="4092" y="829"/>
                  </a:lnTo>
                  <a:lnTo>
                    <a:pt x="4189" y="780"/>
                  </a:lnTo>
                  <a:lnTo>
                    <a:pt x="4262" y="780"/>
                  </a:lnTo>
                  <a:lnTo>
                    <a:pt x="4262" y="780"/>
                  </a:lnTo>
                  <a:lnTo>
                    <a:pt x="4384" y="731"/>
                  </a:lnTo>
                  <a:lnTo>
                    <a:pt x="4506" y="658"/>
                  </a:lnTo>
                  <a:lnTo>
                    <a:pt x="4676" y="537"/>
                  </a:lnTo>
                  <a:lnTo>
                    <a:pt x="4847" y="390"/>
                  </a:lnTo>
                  <a:lnTo>
                    <a:pt x="4847" y="390"/>
                  </a:lnTo>
                  <a:lnTo>
                    <a:pt x="5042" y="244"/>
                  </a:lnTo>
                  <a:lnTo>
                    <a:pt x="5285" y="123"/>
                  </a:lnTo>
                  <a:lnTo>
                    <a:pt x="5529" y="49"/>
                  </a:lnTo>
                  <a:lnTo>
                    <a:pt x="5797" y="1"/>
                  </a:lnTo>
                  <a:lnTo>
                    <a:pt x="5797" y="1"/>
                  </a:lnTo>
                  <a:lnTo>
                    <a:pt x="5894" y="25"/>
                  </a:lnTo>
                  <a:lnTo>
                    <a:pt x="5992" y="49"/>
                  </a:lnTo>
                  <a:lnTo>
                    <a:pt x="6040" y="74"/>
                  </a:lnTo>
                  <a:lnTo>
                    <a:pt x="6089" y="123"/>
                  </a:lnTo>
                  <a:lnTo>
                    <a:pt x="6089" y="171"/>
                  </a:lnTo>
                  <a:lnTo>
                    <a:pt x="6089" y="244"/>
                  </a:lnTo>
                  <a:lnTo>
                    <a:pt x="6040" y="317"/>
                  </a:lnTo>
                  <a:lnTo>
                    <a:pt x="5992" y="390"/>
                  </a:lnTo>
                  <a:lnTo>
                    <a:pt x="5992" y="390"/>
                  </a:lnTo>
                  <a:lnTo>
                    <a:pt x="5845" y="561"/>
                  </a:lnTo>
                  <a:lnTo>
                    <a:pt x="5772" y="707"/>
                  </a:lnTo>
                  <a:lnTo>
                    <a:pt x="5748" y="853"/>
                  </a:lnTo>
                  <a:lnTo>
                    <a:pt x="5772" y="926"/>
                  </a:lnTo>
                  <a:lnTo>
                    <a:pt x="5797" y="951"/>
                  </a:lnTo>
                  <a:lnTo>
                    <a:pt x="5797" y="951"/>
                  </a:lnTo>
                  <a:lnTo>
                    <a:pt x="5870" y="1048"/>
                  </a:lnTo>
                  <a:lnTo>
                    <a:pt x="5918" y="1145"/>
                  </a:lnTo>
                  <a:lnTo>
                    <a:pt x="5967" y="1243"/>
                  </a:lnTo>
                  <a:lnTo>
                    <a:pt x="5992" y="1340"/>
                  </a:lnTo>
                  <a:lnTo>
                    <a:pt x="5992" y="1340"/>
                  </a:lnTo>
                  <a:lnTo>
                    <a:pt x="5967" y="1438"/>
                  </a:lnTo>
                  <a:lnTo>
                    <a:pt x="5918" y="1535"/>
                  </a:lnTo>
                  <a:lnTo>
                    <a:pt x="5870" y="1633"/>
                  </a:lnTo>
                  <a:lnTo>
                    <a:pt x="5797" y="1730"/>
                  </a:lnTo>
                  <a:lnTo>
                    <a:pt x="5797" y="1730"/>
                  </a:lnTo>
                  <a:lnTo>
                    <a:pt x="5748" y="1754"/>
                  </a:lnTo>
                  <a:lnTo>
                    <a:pt x="5699" y="1754"/>
                  </a:lnTo>
                  <a:lnTo>
                    <a:pt x="5553" y="1754"/>
                  </a:lnTo>
                  <a:lnTo>
                    <a:pt x="5383" y="1657"/>
                  </a:lnTo>
                  <a:lnTo>
                    <a:pt x="5212" y="1535"/>
                  </a:lnTo>
                  <a:lnTo>
                    <a:pt x="5212" y="1535"/>
                  </a:lnTo>
                  <a:lnTo>
                    <a:pt x="5066" y="1389"/>
                  </a:lnTo>
                  <a:lnTo>
                    <a:pt x="4896" y="1316"/>
                  </a:lnTo>
                  <a:lnTo>
                    <a:pt x="4749" y="1292"/>
                  </a:lnTo>
                  <a:lnTo>
                    <a:pt x="4701" y="1316"/>
                  </a:lnTo>
                  <a:lnTo>
                    <a:pt x="4652" y="1340"/>
                  </a:lnTo>
                  <a:lnTo>
                    <a:pt x="4652" y="1340"/>
                  </a:lnTo>
                  <a:lnTo>
                    <a:pt x="4555" y="1413"/>
                  </a:lnTo>
                  <a:lnTo>
                    <a:pt x="4457" y="1486"/>
                  </a:lnTo>
                  <a:lnTo>
                    <a:pt x="4360" y="1511"/>
                  </a:lnTo>
                  <a:lnTo>
                    <a:pt x="4262" y="1535"/>
                  </a:lnTo>
                  <a:lnTo>
                    <a:pt x="4262" y="1535"/>
                  </a:lnTo>
                  <a:lnTo>
                    <a:pt x="4116" y="1559"/>
                  </a:lnTo>
                  <a:lnTo>
                    <a:pt x="4043" y="1584"/>
                  </a:lnTo>
                  <a:lnTo>
                    <a:pt x="3994" y="1633"/>
                  </a:lnTo>
                  <a:lnTo>
                    <a:pt x="3994" y="1633"/>
                  </a:lnTo>
                  <a:lnTo>
                    <a:pt x="3946" y="1657"/>
                  </a:lnTo>
                  <a:lnTo>
                    <a:pt x="3873" y="1681"/>
                  </a:lnTo>
                  <a:lnTo>
                    <a:pt x="3702" y="1730"/>
                  </a:lnTo>
                  <a:lnTo>
                    <a:pt x="3702" y="1730"/>
                  </a:lnTo>
                  <a:lnTo>
                    <a:pt x="3605" y="1730"/>
                  </a:lnTo>
                  <a:lnTo>
                    <a:pt x="3507" y="1779"/>
                  </a:lnTo>
                  <a:lnTo>
                    <a:pt x="3410" y="1827"/>
                  </a:lnTo>
                  <a:lnTo>
                    <a:pt x="3312" y="1900"/>
                  </a:lnTo>
                  <a:lnTo>
                    <a:pt x="3312" y="1900"/>
                  </a:lnTo>
                  <a:lnTo>
                    <a:pt x="3288" y="1949"/>
                  </a:lnTo>
                  <a:lnTo>
                    <a:pt x="3288" y="2022"/>
                  </a:lnTo>
                  <a:lnTo>
                    <a:pt x="3288" y="2144"/>
                  </a:lnTo>
                  <a:lnTo>
                    <a:pt x="3386" y="2314"/>
                  </a:lnTo>
                  <a:lnTo>
                    <a:pt x="3507" y="2485"/>
                  </a:lnTo>
                  <a:lnTo>
                    <a:pt x="3507" y="2485"/>
                  </a:lnTo>
                  <a:lnTo>
                    <a:pt x="3605" y="2558"/>
                  </a:lnTo>
                  <a:lnTo>
                    <a:pt x="3702" y="2582"/>
                  </a:lnTo>
                  <a:lnTo>
                    <a:pt x="3800" y="2607"/>
                  </a:lnTo>
                  <a:lnTo>
                    <a:pt x="3921" y="2607"/>
                  </a:lnTo>
                  <a:lnTo>
                    <a:pt x="4043" y="2582"/>
                  </a:lnTo>
                  <a:lnTo>
                    <a:pt x="4141" y="2534"/>
                  </a:lnTo>
                  <a:lnTo>
                    <a:pt x="4262" y="2461"/>
                  </a:lnTo>
                  <a:lnTo>
                    <a:pt x="4360" y="2388"/>
                  </a:lnTo>
                  <a:lnTo>
                    <a:pt x="4360" y="2388"/>
                  </a:lnTo>
                  <a:lnTo>
                    <a:pt x="4555" y="2193"/>
                  </a:lnTo>
                  <a:lnTo>
                    <a:pt x="4749" y="2047"/>
                  </a:lnTo>
                  <a:lnTo>
                    <a:pt x="4920" y="1949"/>
                  </a:lnTo>
                  <a:lnTo>
                    <a:pt x="5042" y="1900"/>
                  </a:lnTo>
                  <a:lnTo>
                    <a:pt x="5042" y="1900"/>
                  </a:lnTo>
                  <a:lnTo>
                    <a:pt x="5115" y="1925"/>
                  </a:lnTo>
                  <a:lnTo>
                    <a:pt x="5163" y="1974"/>
                  </a:lnTo>
                  <a:lnTo>
                    <a:pt x="5212" y="2022"/>
                  </a:lnTo>
                  <a:lnTo>
                    <a:pt x="5212" y="2095"/>
                  </a:lnTo>
                  <a:lnTo>
                    <a:pt x="5212" y="2095"/>
                  </a:lnTo>
                  <a:lnTo>
                    <a:pt x="5236" y="2168"/>
                  </a:lnTo>
                  <a:lnTo>
                    <a:pt x="5285" y="2241"/>
                  </a:lnTo>
                  <a:lnTo>
                    <a:pt x="5334" y="2266"/>
                  </a:lnTo>
                  <a:lnTo>
                    <a:pt x="5407" y="2290"/>
                  </a:lnTo>
                  <a:lnTo>
                    <a:pt x="5407" y="2290"/>
                  </a:lnTo>
                  <a:lnTo>
                    <a:pt x="5504" y="2314"/>
                  </a:lnTo>
                  <a:lnTo>
                    <a:pt x="5602" y="2339"/>
                  </a:lnTo>
                  <a:lnTo>
                    <a:pt x="5699" y="2412"/>
                  </a:lnTo>
                  <a:lnTo>
                    <a:pt x="5797" y="2485"/>
                  </a:lnTo>
                  <a:lnTo>
                    <a:pt x="5797" y="2485"/>
                  </a:lnTo>
                  <a:lnTo>
                    <a:pt x="5845" y="2558"/>
                  </a:lnTo>
                  <a:lnTo>
                    <a:pt x="5870" y="2680"/>
                  </a:lnTo>
                  <a:lnTo>
                    <a:pt x="5845" y="2777"/>
                  </a:lnTo>
                  <a:lnTo>
                    <a:pt x="5797" y="2850"/>
                  </a:lnTo>
                  <a:lnTo>
                    <a:pt x="5797" y="2850"/>
                  </a:lnTo>
                  <a:lnTo>
                    <a:pt x="5699" y="2923"/>
                  </a:lnTo>
                  <a:lnTo>
                    <a:pt x="5602" y="2996"/>
                  </a:lnTo>
                  <a:lnTo>
                    <a:pt x="5504" y="3045"/>
                  </a:lnTo>
                  <a:lnTo>
                    <a:pt x="5407" y="3045"/>
                  </a:lnTo>
                  <a:lnTo>
                    <a:pt x="5407" y="3045"/>
                  </a:lnTo>
                  <a:lnTo>
                    <a:pt x="5310" y="3069"/>
                  </a:lnTo>
                  <a:lnTo>
                    <a:pt x="5163" y="3167"/>
                  </a:lnTo>
                  <a:lnTo>
                    <a:pt x="4993" y="3289"/>
                  </a:lnTo>
                  <a:lnTo>
                    <a:pt x="4847" y="3435"/>
                  </a:lnTo>
                  <a:lnTo>
                    <a:pt x="4847" y="3435"/>
                  </a:lnTo>
                  <a:lnTo>
                    <a:pt x="4676" y="3581"/>
                  </a:lnTo>
                  <a:lnTo>
                    <a:pt x="4506" y="3703"/>
                  </a:lnTo>
                  <a:lnTo>
                    <a:pt x="4384" y="3776"/>
                  </a:lnTo>
                  <a:lnTo>
                    <a:pt x="4262" y="3800"/>
                  </a:lnTo>
                  <a:lnTo>
                    <a:pt x="4262" y="3800"/>
                  </a:lnTo>
                  <a:lnTo>
                    <a:pt x="4141" y="3849"/>
                  </a:lnTo>
                  <a:lnTo>
                    <a:pt x="3970" y="3971"/>
                  </a:lnTo>
                  <a:lnTo>
                    <a:pt x="3726" y="4165"/>
                  </a:lnTo>
                  <a:lnTo>
                    <a:pt x="3483" y="4409"/>
                  </a:lnTo>
                  <a:lnTo>
                    <a:pt x="3142" y="4750"/>
                  </a:lnTo>
                  <a:lnTo>
                    <a:pt x="3142" y="4750"/>
                  </a:lnTo>
                  <a:lnTo>
                    <a:pt x="3020" y="4847"/>
                  </a:lnTo>
                  <a:lnTo>
                    <a:pt x="2874" y="4969"/>
                  </a:lnTo>
                  <a:lnTo>
                    <a:pt x="2557" y="5164"/>
                  </a:lnTo>
                  <a:lnTo>
                    <a:pt x="2265" y="5286"/>
                  </a:lnTo>
                  <a:lnTo>
                    <a:pt x="2119" y="5310"/>
                  </a:lnTo>
                  <a:lnTo>
                    <a:pt x="1997" y="5335"/>
                  </a:lnTo>
                  <a:lnTo>
                    <a:pt x="1997" y="5335"/>
                  </a:lnTo>
                  <a:lnTo>
                    <a:pt x="1754" y="5335"/>
                  </a:lnTo>
                  <a:lnTo>
                    <a:pt x="1535" y="5383"/>
                  </a:lnTo>
                  <a:lnTo>
                    <a:pt x="1364" y="5456"/>
                  </a:lnTo>
                  <a:lnTo>
                    <a:pt x="1242" y="5529"/>
                  </a:lnTo>
                  <a:lnTo>
                    <a:pt x="1242" y="5529"/>
                  </a:lnTo>
                  <a:lnTo>
                    <a:pt x="1169" y="5602"/>
                  </a:lnTo>
                  <a:lnTo>
                    <a:pt x="1096" y="5700"/>
                  </a:lnTo>
                  <a:lnTo>
                    <a:pt x="1047" y="5797"/>
                  </a:lnTo>
                  <a:lnTo>
                    <a:pt x="1047" y="5895"/>
                  </a:lnTo>
                  <a:lnTo>
                    <a:pt x="1047" y="5895"/>
                  </a:lnTo>
                  <a:lnTo>
                    <a:pt x="1047" y="5992"/>
                  </a:lnTo>
                  <a:lnTo>
                    <a:pt x="1096" y="6090"/>
                  </a:lnTo>
                  <a:lnTo>
                    <a:pt x="1169" y="6187"/>
                  </a:lnTo>
                  <a:lnTo>
                    <a:pt x="1242" y="6284"/>
                  </a:lnTo>
                  <a:lnTo>
                    <a:pt x="1242" y="6284"/>
                  </a:lnTo>
                  <a:lnTo>
                    <a:pt x="1315" y="6357"/>
                  </a:lnTo>
                  <a:lnTo>
                    <a:pt x="1413" y="6406"/>
                  </a:lnTo>
                  <a:lnTo>
                    <a:pt x="1535" y="6455"/>
                  </a:lnTo>
                  <a:lnTo>
                    <a:pt x="1608" y="6455"/>
                  </a:lnTo>
                  <a:lnTo>
                    <a:pt x="1608" y="6455"/>
                  </a:lnTo>
                  <a:lnTo>
                    <a:pt x="1729" y="6504"/>
                  </a:lnTo>
                  <a:lnTo>
                    <a:pt x="1876" y="6601"/>
                  </a:lnTo>
                  <a:lnTo>
                    <a:pt x="2070" y="6747"/>
                  </a:lnTo>
                  <a:lnTo>
                    <a:pt x="2290" y="6942"/>
                  </a:lnTo>
                  <a:lnTo>
                    <a:pt x="2290" y="6942"/>
                  </a:lnTo>
                  <a:lnTo>
                    <a:pt x="2484" y="7137"/>
                  </a:lnTo>
                  <a:lnTo>
                    <a:pt x="2679" y="7283"/>
                  </a:lnTo>
                  <a:lnTo>
                    <a:pt x="2825" y="7380"/>
                  </a:lnTo>
                  <a:lnTo>
                    <a:pt x="2947" y="7405"/>
                  </a:lnTo>
                  <a:lnTo>
                    <a:pt x="2947" y="7405"/>
                  </a:lnTo>
                  <a:lnTo>
                    <a:pt x="3093" y="7380"/>
                  </a:lnTo>
                  <a:lnTo>
                    <a:pt x="3166" y="7356"/>
                  </a:lnTo>
                  <a:lnTo>
                    <a:pt x="3239" y="7332"/>
                  </a:lnTo>
                  <a:lnTo>
                    <a:pt x="3239" y="7332"/>
                  </a:lnTo>
                  <a:lnTo>
                    <a:pt x="3288" y="7283"/>
                  </a:lnTo>
                  <a:lnTo>
                    <a:pt x="3410" y="7259"/>
                  </a:lnTo>
                  <a:lnTo>
                    <a:pt x="3556" y="7234"/>
                  </a:lnTo>
                  <a:lnTo>
                    <a:pt x="3702" y="7234"/>
                  </a:lnTo>
                  <a:lnTo>
                    <a:pt x="3702" y="7234"/>
                  </a:lnTo>
                  <a:lnTo>
                    <a:pt x="3873" y="7234"/>
                  </a:lnTo>
                  <a:lnTo>
                    <a:pt x="4019" y="7283"/>
                  </a:lnTo>
                  <a:lnTo>
                    <a:pt x="4165" y="7332"/>
                  </a:lnTo>
                  <a:lnTo>
                    <a:pt x="4262" y="7429"/>
                  </a:lnTo>
                  <a:lnTo>
                    <a:pt x="4262" y="7429"/>
                  </a:lnTo>
                  <a:lnTo>
                    <a:pt x="4360" y="7502"/>
                  </a:lnTo>
                  <a:lnTo>
                    <a:pt x="4457" y="7551"/>
                  </a:lnTo>
                  <a:lnTo>
                    <a:pt x="4555" y="7600"/>
                  </a:lnTo>
                  <a:lnTo>
                    <a:pt x="4652" y="7600"/>
                  </a:lnTo>
                  <a:lnTo>
                    <a:pt x="4652" y="7600"/>
                  </a:lnTo>
                  <a:lnTo>
                    <a:pt x="4749" y="7648"/>
                  </a:lnTo>
                  <a:lnTo>
                    <a:pt x="4896" y="7721"/>
                  </a:lnTo>
                  <a:lnTo>
                    <a:pt x="5066" y="7843"/>
                  </a:lnTo>
                  <a:lnTo>
                    <a:pt x="5212" y="7989"/>
                  </a:lnTo>
                  <a:lnTo>
                    <a:pt x="5212" y="7989"/>
                  </a:lnTo>
                  <a:lnTo>
                    <a:pt x="5383" y="8135"/>
                  </a:lnTo>
                  <a:lnTo>
                    <a:pt x="5553" y="8257"/>
                  </a:lnTo>
                  <a:lnTo>
                    <a:pt x="5699" y="8330"/>
                  </a:lnTo>
                  <a:lnTo>
                    <a:pt x="5797" y="8355"/>
                  </a:lnTo>
                  <a:lnTo>
                    <a:pt x="5797" y="8355"/>
                  </a:lnTo>
                  <a:lnTo>
                    <a:pt x="5870" y="8379"/>
                  </a:lnTo>
                  <a:lnTo>
                    <a:pt x="5992" y="8428"/>
                  </a:lnTo>
                  <a:lnTo>
                    <a:pt x="6089" y="8476"/>
                  </a:lnTo>
                  <a:lnTo>
                    <a:pt x="6162" y="8549"/>
                  </a:lnTo>
                  <a:lnTo>
                    <a:pt x="6162" y="8549"/>
                  </a:lnTo>
                  <a:lnTo>
                    <a:pt x="6259" y="8622"/>
                  </a:lnTo>
                  <a:lnTo>
                    <a:pt x="6357" y="8695"/>
                  </a:lnTo>
                  <a:lnTo>
                    <a:pt x="6454" y="8720"/>
                  </a:lnTo>
                  <a:lnTo>
                    <a:pt x="6552" y="8744"/>
                  </a:lnTo>
                  <a:lnTo>
                    <a:pt x="6552" y="8744"/>
                  </a:lnTo>
                  <a:lnTo>
                    <a:pt x="6649" y="8769"/>
                  </a:lnTo>
                  <a:lnTo>
                    <a:pt x="6747" y="8793"/>
                  </a:lnTo>
                  <a:lnTo>
                    <a:pt x="6844" y="8866"/>
                  </a:lnTo>
                  <a:lnTo>
                    <a:pt x="6941" y="8939"/>
                  </a:lnTo>
                  <a:lnTo>
                    <a:pt x="6941" y="8939"/>
                  </a:lnTo>
                  <a:lnTo>
                    <a:pt x="7014" y="9036"/>
                  </a:lnTo>
                  <a:lnTo>
                    <a:pt x="7063" y="9134"/>
                  </a:lnTo>
                  <a:lnTo>
                    <a:pt x="7112" y="9231"/>
                  </a:lnTo>
                  <a:lnTo>
                    <a:pt x="7112" y="9304"/>
                  </a:lnTo>
                  <a:lnTo>
                    <a:pt x="7112" y="9304"/>
                  </a:lnTo>
                  <a:lnTo>
                    <a:pt x="7112" y="9402"/>
                  </a:lnTo>
                  <a:lnTo>
                    <a:pt x="7063" y="9499"/>
                  </a:lnTo>
                  <a:lnTo>
                    <a:pt x="7014" y="9597"/>
                  </a:lnTo>
                  <a:lnTo>
                    <a:pt x="6941" y="9694"/>
                  </a:lnTo>
                  <a:lnTo>
                    <a:pt x="6941" y="9694"/>
                  </a:lnTo>
                  <a:lnTo>
                    <a:pt x="6868" y="9791"/>
                  </a:lnTo>
                  <a:lnTo>
                    <a:pt x="6795" y="9889"/>
                  </a:lnTo>
                  <a:lnTo>
                    <a:pt x="6747" y="9986"/>
                  </a:lnTo>
                  <a:lnTo>
                    <a:pt x="6747" y="10084"/>
                  </a:lnTo>
                  <a:lnTo>
                    <a:pt x="6747" y="10084"/>
                  </a:lnTo>
                  <a:lnTo>
                    <a:pt x="6722" y="10181"/>
                  </a:lnTo>
                  <a:lnTo>
                    <a:pt x="6625" y="10327"/>
                  </a:lnTo>
                  <a:lnTo>
                    <a:pt x="6503" y="10473"/>
                  </a:lnTo>
                  <a:lnTo>
                    <a:pt x="6357" y="10644"/>
                  </a:lnTo>
                  <a:lnTo>
                    <a:pt x="6357" y="10644"/>
                  </a:lnTo>
                  <a:lnTo>
                    <a:pt x="6211" y="10814"/>
                  </a:lnTo>
                  <a:lnTo>
                    <a:pt x="6089" y="10961"/>
                  </a:lnTo>
                  <a:lnTo>
                    <a:pt x="6016" y="11107"/>
                  </a:lnTo>
                  <a:lnTo>
                    <a:pt x="5992" y="11204"/>
                  </a:lnTo>
                  <a:lnTo>
                    <a:pt x="5992" y="11204"/>
                  </a:lnTo>
                  <a:lnTo>
                    <a:pt x="5943" y="11326"/>
                  </a:lnTo>
                  <a:lnTo>
                    <a:pt x="5870" y="11472"/>
                  </a:lnTo>
                  <a:lnTo>
                    <a:pt x="5748" y="11618"/>
                  </a:lnTo>
                  <a:lnTo>
                    <a:pt x="5602" y="11789"/>
                  </a:lnTo>
                  <a:lnTo>
                    <a:pt x="5602" y="11789"/>
                  </a:lnTo>
                  <a:lnTo>
                    <a:pt x="5456" y="11935"/>
                  </a:lnTo>
                  <a:lnTo>
                    <a:pt x="5334" y="12105"/>
                  </a:lnTo>
                  <a:lnTo>
                    <a:pt x="5261" y="12251"/>
                  </a:lnTo>
                  <a:lnTo>
                    <a:pt x="5212" y="12349"/>
                  </a:lnTo>
                  <a:lnTo>
                    <a:pt x="5212" y="12349"/>
                  </a:lnTo>
                  <a:lnTo>
                    <a:pt x="5188" y="12446"/>
                  </a:lnTo>
                  <a:lnTo>
                    <a:pt x="5139" y="12568"/>
                  </a:lnTo>
                  <a:lnTo>
                    <a:pt x="5042" y="12714"/>
                  </a:lnTo>
                  <a:lnTo>
                    <a:pt x="4944" y="12836"/>
                  </a:lnTo>
                  <a:lnTo>
                    <a:pt x="4944" y="12836"/>
                  </a:lnTo>
                  <a:lnTo>
                    <a:pt x="4822" y="12958"/>
                  </a:lnTo>
                  <a:lnTo>
                    <a:pt x="4725" y="13079"/>
                  </a:lnTo>
                  <a:lnTo>
                    <a:pt x="4676" y="13201"/>
                  </a:lnTo>
                  <a:lnTo>
                    <a:pt x="4652" y="13299"/>
                  </a:lnTo>
                  <a:lnTo>
                    <a:pt x="4652" y="13299"/>
                  </a:lnTo>
                  <a:lnTo>
                    <a:pt x="4676" y="13469"/>
                  </a:lnTo>
                  <a:lnTo>
                    <a:pt x="4701" y="13542"/>
                  </a:lnTo>
                  <a:lnTo>
                    <a:pt x="4749" y="13591"/>
                  </a:lnTo>
                  <a:lnTo>
                    <a:pt x="4749" y="13591"/>
                  </a:lnTo>
                  <a:lnTo>
                    <a:pt x="4774" y="13640"/>
                  </a:lnTo>
                  <a:lnTo>
                    <a:pt x="4822" y="13713"/>
                  </a:lnTo>
                  <a:lnTo>
                    <a:pt x="4847" y="13883"/>
                  </a:lnTo>
                  <a:lnTo>
                    <a:pt x="4847" y="13883"/>
                  </a:lnTo>
                  <a:lnTo>
                    <a:pt x="4822" y="13956"/>
                  </a:lnTo>
                  <a:lnTo>
                    <a:pt x="4774" y="14005"/>
                  </a:lnTo>
                  <a:lnTo>
                    <a:pt x="4725" y="14054"/>
                  </a:lnTo>
                  <a:lnTo>
                    <a:pt x="4652" y="14054"/>
                  </a:lnTo>
                  <a:lnTo>
                    <a:pt x="4652" y="14054"/>
                  </a:lnTo>
                  <a:lnTo>
                    <a:pt x="4555" y="14054"/>
                  </a:lnTo>
                  <a:lnTo>
                    <a:pt x="4457" y="14005"/>
                  </a:lnTo>
                  <a:lnTo>
                    <a:pt x="4360" y="13956"/>
                  </a:lnTo>
                  <a:lnTo>
                    <a:pt x="4262" y="13883"/>
                  </a:lnTo>
                  <a:lnTo>
                    <a:pt x="4262" y="13883"/>
                  </a:lnTo>
                  <a:lnTo>
                    <a:pt x="4189" y="13761"/>
                  </a:lnTo>
                  <a:lnTo>
                    <a:pt x="4141" y="13615"/>
                  </a:lnTo>
                  <a:lnTo>
                    <a:pt x="4092" y="13469"/>
                  </a:lnTo>
                  <a:lnTo>
                    <a:pt x="4092" y="13299"/>
                  </a:lnTo>
                  <a:lnTo>
                    <a:pt x="4092" y="13299"/>
                  </a:lnTo>
                  <a:lnTo>
                    <a:pt x="4067" y="13152"/>
                  </a:lnTo>
                  <a:lnTo>
                    <a:pt x="4019" y="12982"/>
                  </a:lnTo>
                  <a:lnTo>
                    <a:pt x="3970" y="12836"/>
                  </a:lnTo>
                  <a:lnTo>
                    <a:pt x="3897" y="12738"/>
                  </a:lnTo>
                  <a:lnTo>
                    <a:pt x="3897" y="12738"/>
                  </a:lnTo>
                  <a:lnTo>
                    <a:pt x="3848" y="12690"/>
                  </a:lnTo>
                  <a:lnTo>
                    <a:pt x="3824" y="12592"/>
                  </a:lnTo>
                  <a:lnTo>
                    <a:pt x="3751" y="12349"/>
                  </a:lnTo>
                  <a:lnTo>
                    <a:pt x="3726" y="12056"/>
                  </a:lnTo>
                  <a:lnTo>
                    <a:pt x="3702" y="11716"/>
                  </a:lnTo>
                  <a:lnTo>
                    <a:pt x="3702" y="11472"/>
                  </a:lnTo>
                  <a:lnTo>
                    <a:pt x="3702" y="11472"/>
                  </a:lnTo>
                  <a:lnTo>
                    <a:pt x="3702" y="11301"/>
                  </a:lnTo>
                  <a:lnTo>
                    <a:pt x="3653" y="11107"/>
                  </a:lnTo>
                  <a:lnTo>
                    <a:pt x="3629" y="10936"/>
                  </a:lnTo>
                  <a:lnTo>
                    <a:pt x="3556" y="10741"/>
                  </a:lnTo>
                  <a:lnTo>
                    <a:pt x="3483" y="10571"/>
                  </a:lnTo>
                  <a:lnTo>
                    <a:pt x="3410" y="10425"/>
                  </a:lnTo>
                  <a:lnTo>
                    <a:pt x="3312" y="10279"/>
                  </a:lnTo>
                  <a:lnTo>
                    <a:pt x="3239" y="10181"/>
                  </a:lnTo>
                  <a:lnTo>
                    <a:pt x="3239" y="10181"/>
                  </a:lnTo>
                  <a:lnTo>
                    <a:pt x="3045" y="9962"/>
                  </a:lnTo>
                  <a:lnTo>
                    <a:pt x="2898" y="9767"/>
                  </a:lnTo>
                  <a:lnTo>
                    <a:pt x="2801" y="9621"/>
                  </a:lnTo>
                  <a:lnTo>
                    <a:pt x="2752" y="9499"/>
                  </a:lnTo>
                  <a:lnTo>
                    <a:pt x="2752" y="9499"/>
                  </a:lnTo>
                  <a:lnTo>
                    <a:pt x="2728" y="9353"/>
                  </a:lnTo>
                  <a:lnTo>
                    <a:pt x="2704" y="9280"/>
                  </a:lnTo>
                  <a:lnTo>
                    <a:pt x="2655" y="9231"/>
                  </a:lnTo>
                  <a:lnTo>
                    <a:pt x="2655" y="9231"/>
                  </a:lnTo>
                  <a:lnTo>
                    <a:pt x="2631" y="9158"/>
                  </a:lnTo>
                  <a:lnTo>
                    <a:pt x="2582" y="9036"/>
                  </a:lnTo>
                  <a:lnTo>
                    <a:pt x="2582" y="8890"/>
                  </a:lnTo>
                  <a:lnTo>
                    <a:pt x="2557" y="8744"/>
                  </a:lnTo>
                  <a:lnTo>
                    <a:pt x="2557" y="8744"/>
                  </a:lnTo>
                  <a:lnTo>
                    <a:pt x="2582" y="8598"/>
                  </a:lnTo>
                  <a:lnTo>
                    <a:pt x="2582" y="8452"/>
                  </a:lnTo>
                  <a:lnTo>
                    <a:pt x="2631" y="8330"/>
                  </a:lnTo>
                  <a:lnTo>
                    <a:pt x="2655" y="8281"/>
                  </a:lnTo>
                  <a:lnTo>
                    <a:pt x="2655" y="8281"/>
                  </a:lnTo>
                  <a:lnTo>
                    <a:pt x="2704" y="8208"/>
                  </a:lnTo>
                  <a:lnTo>
                    <a:pt x="2728" y="8160"/>
                  </a:lnTo>
                  <a:lnTo>
                    <a:pt x="2752" y="7989"/>
                  </a:lnTo>
                  <a:lnTo>
                    <a:pt x="2752" y="7989"/>
                  </a:lnTo>
                  <a:lnTo>
                    <a:pt x="2728" y="7819"/>
                  </a:lnTo>
                  <a:lnTo>
                    <a:pt x="2704" y="7746"/>
                  </a:lnTo>
                  <a:lnTo>
                    <a:pt x="2655" y="7697"/>
                  </a:lnTo>
                  <a:lnTo>
                    <a:pt x="2655" y="7697"/>
                  </a:lnTo>
                  <a:lnTo>
                    <a:pt x="2606" y="7673"/>
                  </a:lnTo>
                  <a:lnTo>
                    <a:pt x="2533" y="7624"/>
                  </a:lnTo>
                  <a:lnTo>
                    <a:pt x="2363" y="7600"/>
                  </a:lnTo>
                  <a:lnTo>
                    <a:pt x="2363" y="7600"/>
                  </a:lnTo>
                  <a:lnTo>
                    <a:pt x="2265" y="7575"/>
                  </a:lnTo>
                  <a:lnTo>
                    <a:pt x="2119" y="7502"/>
                  </a:lnTo>
                  <a:lnTo>
                    <a:pt x="1973" y="7380"/>
                  </a:lnTo>
                  <a:lnTo>
                    <a:pt x="1802" y="7234"/>
                  </a:lnTo>
                  <a:lnTo>
                    <a:pt x="1802" y="7234"/>
                  </a:lnTo>
                  <a:lnTo>
                    <a:pt x="1632" y="7088"/>
                  </a:lnTo>
                  <a:lnTo>
                    <a:pt x="1486" y="6966"/>
                  </a:lnTo>
                  <a:lnTo>
                    <a:pt x="1340" y="6869"/>
                  </a:lnTo>
                  <a:lnTo>
                    <a:pt x="1242" y="6845"/>
                  </a:lnTo>
                  <a:lnTo>
                    <a:pt x="1242" y="6845"/>
                  </a:lnTo>
                  <a:lnTo>
                    <a:pt x="1121" y="6796"/>
                  </a:lnTo>
                  <a:lnTo>
                    <a:pt x="926" y="6674"/>
                  </a:lnTo>
                  <a:lnTo>
                    <a:pt x="706" y="6504"/>
                  </a:lnTo>
                  <a:lnTo>
                    <a:pt x="463" y="6284"/>
                  </a:lnTo>
                  <a:lnTo>
                    <a:pt x="463" y="6284"/>
                  </a:lnTo>
                  <a:lnTo>
                    <a:pt x="171" y="5919"/>
                  </a:lnTo>
                  <a:lnTo>
                    <a:pt x="0" y="5700"/>
                  </a:lnTo>
                  <a:lnTo>
                    <a:pt x="0" y="5700"/>
                  </a:lnTo>
                  <a:lnTo>
                    <a:pt x="0" y="5724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546"/>
            <p:cNvSpPr/>
            <p:nvPr/>
          </p:nvSpPr>
          <p:spPr>
            <a:xfrm>
              <a:off x="6128575" y="3695900"/>
              <a:ext cx="86475" cy="47525"/>
            </a:xfrm>
            <a:custGeom>
              <a:avLst/>
              <a:gdLst/>
              <a:ahLst/>
              <a:cxnLst/>
              <a:rect l="0" t="0" r="0" b="0"/>
              <a:pathLst>
                <a:path w="3459" h="1901" fill="none" extrusionOk="0">
                  <a:moveTo>
                    <a:pt x="2022" y="1340"/>
                  </a:moveTo>
                  <a:lnTo>
                    <a:pt x="2022" y="1340"/>
                  </a:lnTo>
                  <a:lnTo>
                    <a:pt x="1924" y="1413"/>
                  </a:lnTo>
                  <a:lnTo>
                    <a:pt x="1827" y="1486"/>
                  </a:lnTo>
                  <a:lnTo>
                    <a:pt x="1729" y="1511"/>
                  </a:lnTo>
                  <a:lnTo>
                    <a:pt x="1632" y="1535"/>
                  </a:lnTo>
                  <a:lnTo>
                    <a:pt x="1632" y="1535"/>
                  </a:lnTo>
                  <a:lnTo>
                    <a:pt x="1559" y="1535"/>
                  </a:lnTo>
                  <a:lnTo>
                    <a:pt x="1461" y="1584"/>
                  </a:lnTo>
                  <a:lnTo>
                    <a:pt x="1340" y="1657"/>
                  </a:lnTo>
                  <a:lnTo>
                    <a:pt x="1267" y="1730"/>
                  </a:lnTo>
                  <a:lnTo>
                    <a:pt x="1267" y="1730"/>
                  </a:lnTo>
                  <a:lnTo>
                    <a:pt x="1169" y="1803"/>
                  </a:lnTo>
                  <a:lnTo>
                    <a:pt x="1072" y="1852"/>
                  </a:lnTo>
                  <a:lnTo>
                    <a:pt x="974" y="1900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79" y="1900"/>
                  </a:lnTo>
                  <a:lnTo>
                    <a:pt x="682" y="1852"/>
                  </a:lnTo>
                  <a:lnTo>
                    <a:pt x="585" y="1803"/>
                  </a:lnTo>
                  <a:lnTo>
                    <a:pt x="512" y="1730"/>
                  </a:lnTo>
                  <a:lnTo>
                    <a:pt x="512" y="1730"/>
                  </a:lnTo>
                  <a:lnTo>
                    <a:pt x="438" y="1633"/>
                  </a:lnTo>
                  <a:lnTo>
                    <a:pt x="414" y="1535"/>
                  </a:lnTo>
                  <a:lnTo>
                    <a:pt x="438" y="1438"/>
                  </a:lnTo>
                  <a:lnTo>
                    <a:pt x="512" y="1340"/>
                  </a:lnTo>
                  <a:lnTo>
                    <a:pt x="512" y="1340"/>
                  </a:lnTo>
                  <a:lnTo>
                    <a:pt x="585" y="1243"/>
                  </a:lnTo>
                  <a:lnTo>
                    <a:pt x="633" y="1145"/>
                  </a:lnTo>
                  <a:lnTo>
                    <a:pt x="682" y="1048"/>
                  </a:lnTo>
                  <a:lnTo>
                    <a:pt x="682" y="951"/>
                  </a:lnTo>
                  <a:lnTo>
                    <a:pt x="682" y="951"/>
                  </a:lnTo>
                  <a:lnTo>
                    <a:pt x="658" y="804"/>
                  </a:lnTo>
                  <a:lnTo>
                    <a:pt x="633" y="731"/>
                  </a:lnTo>
                  <a:lnTo>
                    <a:pt x="585" y="683"/>
                  </a:lnTo>
                  <a:lnTo>
                    <a:pt x="585" y="683"/>
                  </a:lnTo>
                  <a:lnTo>
                    <a:pt x="536" y="634"/>
                  </a:lnTo>
                  <a:lnTo>
                    <a:pt x="463" y="610"/>
                  </a:lnTo>
                  <a:lnTo>
                    <a:pt x="317" y="585"/>
                  </a:lnTo>
                  <a:lnTo>
                    <a:pt x="317" y="585"/>
                  </a:lnTo>
                  <a:lnTo>
                    <a:pt x="146" y="561"/>
                  </a:lnTo>
                  <a:lnTo>
                    <a:pt x="73" y="512"/>
                  </a:lnTo>
                  <a:lnTo>
                    <a:pt x="24" y="488"/>
                  </a:lnTo>
                  <a:lnTo>
                    <a:pt x="24" y="488"/>
                  </a:lnTo>
                  <a:lnTo>
                    <a:pt x="0" y="439"/>
                  </a:lnTo>
                  <a:lnTo>
                    <a:pt x="24" y="366"/>
                  </a:lnTo>
                  <a:lnTo>
                    <a:pt x="49" y="293"/>
                  </a:lnTo>
                  <a:lnTo>
                    <a:pt x="122" y="196"/>
                  </a:lnTo>
                  <a:lnTo>
                    <a:pt x="122" y="196"/>
                  </a:lnTo>
                  <a:lnTo>
                    <a:pt x="171" y="171"/>
                  </a:lnTo>
                  <a:lnTo>
                    <a:pt x="268" y="123"/>
                  </a:lnTo>
                  <a:lnTo>
                    <a:pt x="512" y="74"/>
                  </a:lnTo>
                  <a:lnTo>
                    <a:pt x="804" y="25"/>
                  </a:lnTo>
                  <a:lnTo>
                    <a:pt x="1145" y="1"/>
                  </a:lnTo>
                  <a:lnTo>
                    <a:pt x="2509" y="1"/>
                  </a:lnTo>
                  <a:lnTo>
                    <a:pt x="2509" y="1"/>
                  </a:lnTo>
                  <a:lnTo>
                    <a:pt x="2850" y="25"/>
                  </a:lnTo>
                  <a:lnTo>
                    <a:pt x="3142" y="49"/>
                  </a:lnTo>
                  <a:lnTo>
                    <a:pt x="3337" y="74"/>
                  </a:lnTo>
                  <a:lnTo>
                    <a:pt x="3434" y="98"/>
                  </a:lnTo>
                  <a:lnTo>
                    <a:pt x="3434" y="98"/>
                  </a:lnTo>
                  <a:lnTo>
                    <a:pt x="3458" y="123"/>
                  </a:lnTo>
                  <a:lnTo>
                    <a:pt x="3434" y="171"/>
                  </a:lnTo>
                  <a:lnTo>
                    <a:pt x="3361" y="317"/>
                  </a:lnTo>
                  <a:lnTo>
                    <a:pt x="3239" y="488"/>
                  </a:lnTo>
                  <a:lnTo>
                    <a:pt x="3069" y="683"/>
                  </a:lnTo>
                  <a:lnTo>
                    <a:pt x="3069" y="683"/>
                  </a:lnTo>
                  <a:lnTo>
                    <a:pt x="2874" y="853"/>
                  </a:lnTo>
                  <a:lnTo>
                    <a:pt x="2679" y="999"/>
                  </a:lnTo>
                  <a:lnTo>
                    <a:pt x="2509" y="1121"/>
                  </a:lnTo>
                  <a:lnTo>
                    <a:pt x="2411" y="1145"/>
                  </a:lnTo>
                  <a:lnTo>
                    <a:pt x="2411" y="1145"/>
                  </a:lnTo>
                  <a:lnTo>
                    <a:pt x="2314" y="1170"/>
                  </a:lnTo>
                  <a:lnTo>
                    <a:pt x="2216" y="1194"/>
                  </a:lnTo>
                  <a:lnTo>
                    <a:pt x="2119" y="1267"/>
                  </a:lnTo>
                  <a:lnTo>
                    <a:pt x="2022" y="1340"/>
                  </a:lnTo>
                  <a:lnTo>
                    <a:pt x="2022" y="134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547"/>
            <p:cNvSpPr/>
            <p:nvPr/>
          </p:nvSpPr>
          <p:spPr>
            <a:xfrm>
              <a:off x="6357500" y="3940075"/>
              <a:ext cx="18900" cy="34725"/>
            </a:xfrm>
            <a:custGeom>
              <a:avLst/>
              <a:gdLst/>
              <a:ahLst/>
              <a:cxnLst/>
              <a:rect l="0" t="0" r="0" b="0"/>
              <a:pathLst>
                <a:path w="756" h="1389" fill="none" extrusionOk="0">
                  <a:moveTo>
                    <a:pt x="585" y="682"/>
                  </a:moveTo>
                  <a:lnTo>
                    <a:pt x="585" y="682"/>
                  </a:lnTo>
                  <a:lnTo>
                    <a:pt x="512" y="779"/>
                  </a:lnTo>
                  <a:lnTo>
                    <a:pt x="439" y="877"/>
                  </a:lnTo>
                  <a:lnTo>
                    <a:pt x="390" y="974"/>
                  </a:lnTo>
                  <a:lnTo>
                    <a:pt x="390" y="1072"/>
                  </a:lnTo>
                  <a:lnTo>
                    <a:pt x="390" y="1072"/>
                  </a:lnTo>
                  <a:lnTo>
                    <a:pt x="366" y="1218"/>
                  </a:lnTo>
                  <a:lnTo>
                    <a:pt x="317" y="1291"/>
                  </a:lnTo>
                  <a:lnTo>
                    <a:pt x="293" y="1364"/>
                  </a:lnTo>
                  <a:lnTo>
                    <a:pt x="293" y="1364"/>
                  </a:lnTo>
                  <a:lnTo>
                    <a:pt x="244" y="1388"/>
                  </a:lnTo>
                  <a:lnTo>
                    <a:pt x="195" y="1388"/>
                  </a:lnTo>
                  <a:lnTo>
                    <a:pt x="147" y="1388"/>
                  </a:lnTo>
                  <a:lnTo>
                    <a:pt x="98" y="1364"/>
                  </a:lnTo>
                  <a:lnTo>
                    <a:pt x="98" y="1364"/>
                  </a:lnTo>
                  <a:lnTo>
                    <a:pt x="74" y="1291"/>
                  </a:lnTo>
                  <a:lnTo>
                    <a:pt x="25" y="1169"/>
                  </a:lnTo>
                  <a:lnTo>
                    <a:pt x="25" y="1023"/>
                  </a:lnTo>
                  <a:lnTo>
                    <a:pt x="1" y="877"/>
                  </a:lnTo>
                  <a:lnTo>
                    <a:pt x="1" y="877"/>
                  </a:lnTo>
                  <a:lnTo>
                    <a:pt x="25" y="706"/>
                  </a:lnTo>
                  <a:lnTo>
                    <a:pt x="98" y="536"/>
                  </a:lnTo>
                  <a:lnTo>
                    <a:pt x="171" y="365"/>
                  </a:lnTo>
                  <a:lnTo>
                    <a:pt x="293" y="219"/>
                  </a:lnTo>
                  <a:lnTo>
                    <a:pt x="293" y="219"/>
                  </a:lnTo>
                  <a:lnTo>
                    <a:pt x="415" y="122"/>
                  </a:lnTo>
                  <a:lnTo>
                    <a:pt x="512" y="49"/>
                  </a:lnTo>
                  <a:lnTo>
                    <a:pt x="609" y="0"/>
                  </a:lnTo>
                  <a:lnTo>
                    <a:pt x="682" y="24"/>
                  </a:lnTo>
                  <a:lnTo>
                    <a:pt x="682" y="24"/>
                  </a:lnTo>
                  <a:lnTo>
                    <a:pt x="707" y="73"/>
                  </a:lnTo>
                  <a:lnTo>
                    <a:pt x="731" y="146"/>
                  </a:lnTo>
                  <a:lnTo>
                    <a:pt x="756" y="317"/>
                  </a:lnTo>
                  <a:lnTo>
                    <a:pt x="756" y="317"/>
                  </a:lnTo>
                  <a:lnTo>
                    <a:pt x="756" y="390"/>
                  </a:lnTo>
                  <a:lnTo>
                    <a:pt x="707" y="487"/>
                  </a:lnTo>
                  <a:lnTo>
                    <a:pt x="658" y="609"/>
                  </a:lnTo>
                  <a:lnTo>
                    <a:pt x="585" y="682"/>
                  </a:lnTo>
                  <a:lnTo>
                    <a:pt x="585" y="682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548"/>
            <p:cNvSpPr/>
            <p:nvPr/>
          </p:nvSpPr>
          <p:spPr>
            <a:xfrm>
              <a:off x="6202850" y="3720875"/>
              <a:ext cx="204000" cy="278875"/>
            </a:xfrm>
            <a:custGeom>
              <a:avLst/>
              <a:gdLst/>
              <a:ahLst/>
              <a:cxnLst/>
              <a:rect l="0" t="0" r="0" b="0"/>
              <a:pathLst>
                <a:path w="8160" h="11155" fill="none" extrusionOk="0">
                  <a:moveTo>
                    <a:pt x="8159" y="4774"/>
                  </a:moveTo>
                  <a:lnTo>
                    <a:pt x="8159" y="4774"/>
                  </a:lnTo>
                  <a:lnTo>
                    <a:pt x="7599" y="4701"/>
                  </a:lnTo>
                  <a:lnTo>
                    <a:pt x="7283" y="4652"/>
                  </a:lnTo>
                  <a:lnTo>
                    <a:pt x="7136" y="4603"/>
                  </a:lnTo>
                  <a:lnTo>
                    <a:pt x="7136" y="4603"/>
                  </a:lnTo>
                  <a:lnTo>
                    <a:pt x="7088" y="4579"/>
                  </a:lnTo>
                  <a:lnTo>
                    <a:pt x="7015" y="4555"/>
                  </a:lnTo>
                  <a:lnTo>
                    <a:pt x="6844" y="4530"/>
                  </a:lnTo>
                  <a:lnTo>
                    <a:pt x="6844" y="4530"/>
                  </a:lnTo>
                  <a:lnTo>
                    <a:pt x="6747" y="4506"/>
                  </a:lnTo>
                  <a:lnTo>
                    <a:pt x="6649" y="4457"/>
                  </a:lnTo>
                  <a:lnTo>
                    <a:pt x="6552" y="4409"/>
                  </a:lnTo>
                  <a:lnTo>
                    <a:pt x="6454" y="4336"/>
                  </a:lnTo>
                  <a:lnTo>
                    <a:pt x="6454" y="4336"/>
                  </a:lnTo>
                  <a:lnTo>
                    <a:pt x="6381" y="4262"/>
                  </a:lnTo>
                  <a:lnTo>
                    <a:pt x="6308" y="4214"/>
                  </a:lnTo>
                  <a:lnTo>
                    <a:pt x="6235" y="4214"/>
                  </a:lnTo>
                  <a:lnTo>
                    <a:pt x="6187" y="4238"/>
                  </a:lnTo>
                  <a:lnTo>
                    <a:pt x="6187" y="4238"/>
                  </a:lnTo>
                  <a:lnTo>
                    <a:pt x="6162" y="4287"/>
                  </a:lnTo>
                  <a:lnTo>
                    <a:pt x="6162" y="4360"/>
                  </a:lnTo>
                  <a:lnTo>
                    <a:pt x="6211" y="4433"/>
                  </a:lnTo>
                  <a:lnTo>
                    <a:pt x="6284" y="4530"/>
                  </a:lnTo>
                  <a:lnTo>
                    <a:pt x="6284" y="4530"/>
                  </a:lnTo>
                  <a:lnTo>
                    <a:pt x="6357" y="4603"/>
                  </a:lnTo>
                  <a:lnTo>
                    <a:pt x="6454" y="4652"/>
                  </a:lnTo>
                  <a:lnTo>
                    <a:pt x="6576" y="4701"/>
                  </a:lnTo>
                  <a:lnTo>
                    <a:pt x="6649" y="4701"/>
                  </a:lnTo>
                  <a:lnTo>
                    <a:pt x="6649" y="4701"/>
                  </a:lnTo>
                  <a:lnTo>
                    <a:pt x="6747" y="4725"/>
                  </a:lnTo>
                  <a:lnTo>
                    <a:pt x="6844" y="4774"/>
                  </a:lnTo>
                  <a:lnTo>
                    <a:pt x="6942" y="4823"/>
                  </a:lnTo>
                  <a:lnTo>
                    <a:pt x="7039" y="4896"/>
                  </a:lnTo>
                  <a:lnTo>
                    <a:pt x="7039" y="4896"/>
                  </a:lnTo>
                  <a:lnTo>
                    <a:pt x="7063" y="4944"/>
                  </a:lnTo>
                  <a:lnTo>
                    <a:pt x="7088" y="4993"/>
                  </a:lnTo>
                  <a:lnTo>
                    <a:pt x="7063" y="5139"/>
                  </a:lnTo>
                  <a:lnTo>
                    <a:pt x="6966" y="5310"/>
                  </a:lnTo>
                  <a:lnTo>
                    <a:pt x="6844" y="5480"/>
                  </a:lnTo>
                  <a:lnTo>
                    <a:pt x="6844" y="5480"/>
                  </a:lnTo>
                  <a:lnTo>
                    <a:pt x="6674" y="5626"/>
                  </a:lnTo>
                  <a:lnTo>
                    <a:pt x="6528" y="5748"/>
                  </a:lnTo>
                  <a:lnTo>
                    <a:pt x="6381" y="5821"/>
                  </a:lnTo>
                  <a:lnTo>
                    <a:pt x="6284" y="5846"/>
                  </a:lnTo>
                  <a:lnTo>
                    <a:pt x="6284" y="5846"/>
                  </a:lnTo>
                  <a:lnTo>
                    <a:pt x="6113" y="5870"/>
                  </a:lnTo>
                  <a:lnTo>
                    <a:pt x="6040" y="5894"/>
                  </a:lnTo>
                  <a:lnTo>
                    <a:pt x="5992" y="5943"/>
                  </a:lnTo>
                  <a:lnTo>
                    <a:pt x="5992" y="5943"/>
                  </a:lnTo>
                  <a:lnTo>
                    <a:pt x="5943" y="5967"/>
                  </a:lnTo>
                  <a:lnTo>
                    <a:pt x="5894" y="5992"/>
                  </a:lnTo>
                  <a:lnTo>
                    <a:pt x="5846" y="5967"/>
                  </a:lnTo>
                  <a:lnTo>
                    <a:pt x="5797" y="5943"/>
                  </a:lnTo>
                  <a:lnTo>
                    <a:pt x="5797" y="5943"/>
                  </a:lnTo>
                  <a:lnTo>
                    <a:pt x="5773" y="5894"/>
                  </a:lnTo>
                  <a:lnTo>
                    <a:pt x="5724" y="5821"/>
                  </a:lnTo>
                  <a:lnTo>
                    <a:pt x="5699" y="5651"/>
                  </a:lnTo>
                  <a:lnTo>
                    <a:pt x="5699" y="5651"/>
                  </a:lnTo>
                  <a:lnTo>
                    <a:pt x="5675" y="5553"/>
                  </a:lnTo>
                  <a:lnTo>
                    <a:pt x="5602" y="5407"/>
                  </a:lnTo>
                  <a:lnTo>
                    <a:pt x="5480" y="5261"/>
                  </a:lnTo>
                  <a:lnTo>
                    <a:pt x="5334" y="5091"/>
                  </a:lnTo>
                  <a:lnTo>
                    <a:pt x="5334" y="5091"/>
                  </a:lnTo>
                  <a:lnTo>
                    <a:pt x="5188" y="4920"/>
                  </a:lnTo>
                  <a:lnTo>
                    <a:pt x="5066" y="4774"/>
                  </a:lnTo>
                  <a:lnTo>
                    <a:pt x="4969" y="4628"/>
                  </a:lnTo>
                  <a:lnTo>
                    <a:pt x="4944" y="4530"/>
                  </a:lnTo>
                  <a:lnTo>
                    <a:pt x="4944" y="4530"/>
                  </a:lnTo>
                  <a:lnTo>
                    <a:pt x="4944" y="4457"/>
                  </a:lnTo>
                  <a:lnTo>
                    <a:pt x="4920" y="4409"/>
                  </a:lnTo>
                  <a:lnTo>
                    <a:pt x="4896" y="4409"/>
                  </a:lnTo>
                  <a:lnTo>
                    <a:pt x="4847" y="4433"/>
                  </a:lnTo>
                  <a:lnTo>
                    <a:pt x="4847" y="4433"/>
                  </a:lnTo>
                  <a:lnTo>
                    <a:pt x="4823" y="4482"/>
                  </a:lnTo>
                  <a:lnTo>
                    <a:pt x="4774" y="4555"/>
                  </a:lnTo>
                  <a:lnTo>
                    <a:pt x="4750" y="4701"/>
                  </a:lnTo>
                  <a:lnTo>
                    <a:pt x="4750" y="4701"/>
                  </a:lnTo>
                  <a:lnTo>
                    <a:pt x="4774" y="4798"/>
                  </a:lnTo>
                  <a:lnTo>
                    <a:pt x="4847" y="4920"/>
                  </a:lnTo>
                  <a:lnTo>
                    <a:pt x="4920" y="5066"/>
                  </a:lnTo>
                  <a:lnTo>
                    <a:pt x="5042" y="5188"/>
                  </a:lnTo>
                  <a:lnTo>
                    <a:pt x="5042" y="5188"/>
                  </a:lnTo>
                  <a:lnTo>
                    <a:pt x="5139" y="5310"/>
                  </a:lnTo>
                  <a:lnTo>
                    <a:pt x="5237" y="5431"/>
                  </a:lnTo>
                  <a:lnTo>
                    <a:pt x="5310" y="5553"/>
                  </a:lnTo>
                  <a:lnTo>
                    <a:pt x="5334" y="5651"/>
                  </a:lnTo>
                  <a:lnTo>
                    <a:pt x="5334" y="5651"/>
                  </a:lnTo>
                  <a:lnTo>
                    <a:pt x="5334" y="5748"/>
                  </a:lnTo>
                  <a:lnTo>
                    <a:pt x="5383" y="5846"/>
                  </a:lnTo>
                  <a:lnTo>
                    <a:pt x="5432" y="5943"/>
                  </a:lnTo>
                  <a:lnTo>
                    <a:pt x="5505" y="6040"/>
                  </a:lnTo>
                  <a:lnTo>
                    <a:pt x="5505" y="6040"/>
                  </a:lnTo>
                  <a:lnTo>
                    <a:pt x="5626" y="6113"/>
                  </a:lnTo>
                  <a:lnTo>
                    <a:pt x="5773" y="6162"/>
                  </a:lnTo>
                  <a:lnTo>
                    <a:pt x="5919" y="6211"/>
                  </a:lnTo>
                  <a:lnTo>
                    <a:pt x="6089" y="6235"/>
                  </a:lnTo>
                  <a:lnTo>
                    <a:pt x="6089" y="6235"/>
                  </a:lnTo>
                  <a:lnTo>
                    <a:pt x="6235" y="6235"/>
                  </a:lnTo>
                  <a:lnTo>
                    <a:pt x="6357" y="6284"/>
                  </a:lnTo>
                  <a:lnTo>
                    <a:pt x="6430" y="6333"/>
                  </a:lnTo>
                  <a:lnTo>
                    <a:pt x="6454" y="6381"/>
                  </a:lnTo>
                  <a:lnTo>
                    <a:pt x="6454" y="6430"/>
                  </a:lnTo>
                  <a:lnTo>
                    <a:pt x="6454" y="6430"/>
                  </a:lnTo>
                  <a:lnTo>
                    <a:pt x="6430" y="6527"/>
                  </a:lnTo>
                  <a:lnTo>
                    <a:pt x="6308" y="6722"/>
                  </a:lnTo>
                  <a:lnTo>
                    <a:pt x="6113" y="6941"/>
                  </a:lnTo>
                  <a:lnTo>
                    <a:pt x="5894" y="7185"/>
                  </a:lnTo>
                  <a:lnTo>
                    <a:pt x="5894" y="7185"/>
                  </a:lnTo>
                  <a:lnTo>
                    <a:pt x="5675" y="7429"/>
                  </a:lnTo>
                  <a:lnTo>
                    <a:pt x="5505" y="7696"/>
                  </a:lnTo>
                  <a:lnTo>
                    <a:pt x="5358" y="7940"/>
                  </a:lnTo>
                  <a:lnTo>
                    <a:pt x="5334" y="8037"/>
                  </a:lnTo>
                  <a:lnTo>
                    <a:pt x="5334" y="8135"/>
                  </a:lnTo>
                  <a:lnTo>
                    <a:pt x="5334" y="8135"/>
                  </a:lnTo>
                  <a:lnTo>
                    <a:pt x="5334" y="8281"/>
                  </a:lnTo>
                  <a:lnTo>
                    <a:pt x="5358" y="8427"/>
                  </a:lnTo>
                  <a:lnTo>
                    <a:pt x="5383" y="8525"/>
                  </a:lnTo>
                  <a:lnTo>
                    <a:pt x="5432" y="8598"/>
                  </a:lnTo>
                  <a:lnTo>
                    <a:pt x="5432" y="8598"/>
                  </a:lnTo>
                  <a:lnTo>
                    <a:pt x="5456" y="8646"/>
                  </a:lnTo>
                  <a:lnTo>
                    <a:pt x="5480" y="8719"/>
                  </a:lnTo>
                  <a:lnTo>
                    <a:pt x="5505" y="8890"/>
                  </a:lnTo>
                  <a:lnTo>
                    <a:pt x="5505" y="8890"/>
                  </a:lnTo>
                  <a:lnTo>
                    <a:pt x="5480" y="8987"/>
                  </a:lnTo>
                  <a:lnTo>
                    <a:pt x="5383" y="9158"/>
                  </a:lnTo>
                  <a:lnTo>
                    <a:pt x="5237" y="9353"/>
                  </a:lnTo>
                  <a:lnTo>
                    <a:pt x="5042" y="9547"/>
                  </a:lnTo>
                  <a:lnTo>
                    <a:pt x="5042" y="9547"/>
                  </a:lnTo>
                  <a:lnTo>
                    <a:pt x="4847" y="9742"/>
                  </a:lnTo>
                  <a:lnTo>
                    <a:pt x="4701" y="9937"/>
                  </a:lnTo>
                  <a:lnTo>
                    <a:pt x="4603" y="10108"/>
                  </a:lnTo>
                  <a:lnTo>
                    <a:pt x="4555" y="10205"/>
                  </a:lnTo>
                  <a:lnTo>
                    <a:pt x="4555" y="10205"/>
                  </a:lnTo>
                  <a:lnTo>
                    <a:pt x="4530" y="10327"/>
                  </a:lnTo>
                  <a:lnTo>
                    <a:pt x="4457" y="10473"/>
                  </a:lnTo>
                  <a:lnTo>
                    <a:pt x="4336" y="10619"/>
                  </a:lnTo>
                  <a:lnTo>
                    <a:pt x="4189" y="10790"/>
                  </a:lnTo>
                  <a:lnTo>
                    <a:pt x="4189" y="10790"/>
                  </a:lnTo>
                  <a:lnTo>
                    <a:pt x="4019" y="10936"/>
                  </a:lnTo>
                  <a:lnTo>
                    <a:pt x="3873" y="11057"/>
                  </a:lnTo>
                  <a:lnTo>
                    <a:pt x="3727" y="11131"/>
                  </a:lnTo>
                  <a:lnTo>
                    <a:pt x="3605" y="11155"/>
                  </a:lnTo>
                  <a:lnTo>
                    <a:pt x="3605" y="11155"/>
                  </a:lnTo>
                  <a:lnTo>
                    <a:pt x="3532" y="11155"/>
                  </a:lnTo>
                  <a:lnTo>
                    <a:pt x="3434" y="11106"/>
                  </a:lnTo>
                  <a:lnTo>
                    <a:pt x="3337" y="11057"/>
                  </a:lnTo>
                  <a:lnTo>
                    <a:pt x="3240" y="10984"/>
                  </a:lnTo>
                  <a:lnTo>
                    <a:pt x="3240" y="10984"/>
                  </a:lnTo>
                  <a:lnTo>
                    <a:pt x="3167" y="10887"/>
                  </a:lnTo>
                  <a:lnTo>
                    <a:pt x="3093" y="10790"/>
                  </a:lnTo>
                  <a:lnTo>
                    <a:pt x="3069" y="10692"/>
                  </a:lnTo>
                  <a:lnTo>
                    <a:pt x="3045" y="10595"/>
                  </a:lnTo>
                  <a:lnTo>
                    <a:pt x="3045" y="10595"/>
                  </a:lnTo>
                  <a:lnTo>
                    <a:pt x="3020" y="10424"/>
                  </a:lnTo>
                  <a:lnTo>
                    <a:pt x="2996" y="10351"/>
                  </a:lnTo>
                  <a:lnTo>
                    <a:pt x="2947" y="10302"/>
                  </a:lnTo>
                  <a:lnTo>
                    <a:pt x="2947" y="10302"/>
                  </a:lnTo>
                  <a:lnTo>
                    <a:pt x="2923" y="10254"/>
                  </a:lnTo>
                  <a:lnTo>
                    <a:pt x="2874" y="10181"/>
                  </a:lnTo>
                  <a:lnTo>
                    <a:pt x="2850" y="10035"/>
                  </a:lnTo>
                  <a:lnTo>
                    <a:pt x="2850" y="10035"/>
                  </a:lnTo>
                  <a:lnTo>
                    <a:pt x="2826" y="9864"/>
                  </a:lnTo>
                  <a:lnTo>
                    <a:pt x="2801" y="9791"/>
                  </a:lnTo>
                  <a:lnTo>
                    <a:pt x="2752" y="9742"/>
                  </a:lnTo>
                  <a:lnTo>
                    <a:pt x="2752" y="9742"/>
                  </a:lnTo>
                  <a:lnTo>
                    <a:pt x="2728" y="9669"/>
                  </a:lnTo>
                  <a:lnTo>
                    <a:pt x="2704" y="9572"/>
                  </a:lnTo>
                  <a:lnTo>
                    <a:pt x="2679" y="9426"/>
                  </a:lnTo>
                  <a:lnTo>
                    <a:pt x="2655" y="9255"/>
                  </a:lnTo>
                  <a:lnTo>
                    <a:pt x="2655" y="9255"/>
                  </a:lnTo>
                  <a:lnTo>
                    <a:pt x="2679" y="9109"/>
                  </a:lnTo>
                  <a:lnTo>
                    <a:pt x="2704" y="8963"/>
                  </a:lnTo>
                  <a:lnTo>
                    <a:pt x="2728" y="8866"/>
                  </a:lnTo>
                  <a:lnTo>
                    <a:pt x="2752" y="8792"/>
                  </a:lnTo>
                  <a:lnTo>
                    <a:pt x="2752" y="8792"/>
                  </a:lnTo>
                  <a:lnTo>
                    <a:pt x="2801" y="8744"/>
                  </a:lnTo>
                  <a:lnTo>
                    <a:pt x="2826" y="8671"/>
                  </a:lnTo>
                  <a:lnTo>
                    <a:pt x="2850" y="8500"/>
                  </a:lnTo>
                  <a:lnTo>
                    <a:pt x="2850" y="8500"/>
                  </a:lnTo>
                  <a:lnTo>
                    <a:pt x="2826" y="8403"/>
                  </a:lnTo>
                  <a:lnTo>
                    <a:pt x="2777" y="8281"/>
                  </a:lnTo>
                  <a:lnTo>
                    <a:pt x="2679" y="8159"/>
                  </a:lnTo>
                  <a:lnTo>
                    <a:pt x="2582" y="8037"/>
                  </a:lnTo>
                  <a:lnTo>
                    <a:pt x="2582" y="8037"/>
                  </a:lnTo>
                  <a:lnTo>
                    <a:pt x="2460" y="7891"/>
                  </a:lnTo>
                  <a:lnTo>
                    <a:pt x="2363" y="7721"/>
                  </a:lnTo>
                  <a:lnTo>
                    <a:pt x="2314" y="7526"/>
                  </a:lnTo>
                  <a:lnTo>
                    <a:pt x="2290" y="7356"/>
                  </a:lnTo>
                  <a:lnTo>
                    <a:pt x="2290" y="7356"/>
                  </a:lnTo>
                  <a:lnTo>
                    <a:pt x="2290" y="7209"/>
                  </a:lnTo>
                  <a:lnTo>
                    <a:pt x="2265" y="7063"/>
                  </a:lnTo>
                  <a:lnTo>
                    <a:pt x="2217" y="6966"/>
                  </a:lnTo>
                  <a:lnTo>
                    <a:pt x="2192" y="6893"/>
                  </a:lnTo>
                  <a:lnTo>
                    <a:pt x="2192" y="6893"/>
                  </a:lnTo>
                  <a:lnTo>
                    <a:pt x="2144" y="6844"/>
                  </a:lnTo>
                  <a:lnTo>
                    <a:pt x="2071" y="6820"/>
                  </a:lnTo>
                  <a:lnTo>
                    <a:pt x="1900" y="6795"/>
                  </a:lnTo>
                  <a:lnTo>
                    <a:pt x="1900" y="6795"/>
                  </a:lnTo>
                  <a:lnTo>
                    <a:pt x="1754" y="6820"/>
                  </a:lnTo>
                  <a:lnTo>
                    <a:pt x="1681" y="6844"/>
                  </a:lnTo>
                  <a:lnTo>
                    <a:pt x="1632" y="6893"/>
                  </a:lnTo>
                  <a:lnTo>
                    <a:pt x="1632" y="6893"/>
                  </a:lnTo>
                  <a:lnTo>
                    <a:pt x="1559" y="6941"/>
                  </a:lnTo>
                  <a:lnTo>
                    <a:pt x="1437" y="6966"/>
                  </a:lnTo>
                  <a:lnTo>
                    <a:pt x="1291" y="6990"/>
                  </a:lnTo>
                  <a:lnTo>
                    <a:pt x="1145" y="6990"/>
                  </a:lnTo>
                  <a:lnTo>
                    <a:pt x="1145" y="6990"/>
                  </a:lnTo>
                  <a:lnTo>
                    <a:pt x="975" y="6966"/>
                  </a:lnTo>
                  <a:lnTo>
                    <a:pt x="780" y="6868"/>
                  </a:lnTo>
                  <a:lnTo>
                    <a:pt x="561" y="6747"/>
                  </a:lnTo>
                  <a:lnTo>
                    <a:pt x="390" y="6601"/>
                  </a:lnTo>
                  <a:lnTo>
                    <a:pt x="390" y="6601"/>
                  </a:lnTo>
                  <a:lnTo>
                    <a:pt x="317" y="6527"/>
                  </a:lnTo>
                  <a:lnTo>
                    <a:pt x="244" y="6406"/>
                  </a:lnTo>
                  <a:lnTo>
                    <a:pt x="122" y="6113"/>
                  </a:lnTo>
                  <a:lnTo>
                    <a:pt x="49" y="5797"/>
                  </a:lnTo>
                  <a:lnTo>
                    <a:pt x="0" y="5480"/>
                  </a:lnTo>
                  <a:lnTo>
                    <a:pt x="0" y="5480"/>
                  </a:lnTo>
                  <a:lnTo>
                    <a:pt x="25" y="5310"/>
                  </a:lnTo>
                  <a:lnTo>
                    <a:pt x="49" y="5139"/>
                  </a:lnTo>
                  <a:lnTo>
                    <a:pt x="147" y="4798"/>
                  </a:lnTo>
                  <a:lnTo>
                    <a:pt x="220" y="4628"/>
                  </a:lnTo>
                  <a:lnTo>
                    <a:pt x="293" y="4482"/>
                  </a:lnTo>
                  <a:lnTo>
                    <a:pt x="390" y="4336"/>
                  </a:lnTo>
                  <a:lnTo>
                    <a:pt x="487" y="4238"/>
                  </a:lnTo>
                  <a:lnTo>
                    <a:pt x="487" y="4238"/>
                  </a:lnTo>
                  <a:lnTo>
                    <a:pt x="682" y="4043"/>
                  </a:lnTo>
                  <a:lnTo>
                    <a:pt x="877" y="3897"/>
                  </a:lnTo>
                  <a:lnTo>
                    <a:pt x="1048" y="3800"/>
                  </a:lnTo>
                  <a:lnTo>
                    <a:pt x="1145" y="3751"/>
                  </a:lnTo>
                  <a:lnTo>
                    <a:pt x="1145" y="3751"/>
                  </a:lnTo>
                  <a:lnTo>
                    <a:pt x="1316" y="3727"/>
                  </a:lnTo>
                  <a:lnTo>
                    <a:pt x="1389" y="3702"/>
                  </a:lnTo>
                  <a:lnTo>
                    <a:pt x="1437" y="3654"/>
                  </a:lnTo>
                  <a:lnTo>
                    <a:pt x="1437" y="3654"/>
                  </a:lnTo>
                  <a:lnTo>
                    <a:pt x="1510" y="3629"/>
                  </a:lnTo>
                  <a:lnTo>
                    <a:pt x="1608" y="3605"/>
                  </a:lnTo>
                  <a:lnTo>
                    <a:pt x="1754" y="3581"/>
                  </a:lnTo>
                  <a:lnTo>
                    <a:pt x="1900" y="3581"/>
                  </a:lnTo>
                  <a:lnTo>
                    <a:pt x="1900" y="3581"/>
                  </a:lnTo>
                  <a:lnTo>
                    <a:pt x="2071" y="3581"/>
                  </a:lnTo>
                  <a:lnTo>
                    <a:pt x="2241" y="3629"/>
                  </a:lnTo>
                  <a:lnTo>
                    <a:pt x="2363" y="3678"/>
                  </a:lnTo>
                  <a:lnTo>
                    <a:pt x="2485" y="3751"/>
                  </a:lnTo>
                  <a:lnTo>
                    <a:pt x="2485" y="3751"/>
                  </a:lnTo>
                  <a:lnTo>
                    <a:pt x="2558" y="3824"/>
                  </a:lnTo>
                  <a:lnTo>
                    <a:pt x="2655" y="3897"/>
                  </a:lnTo>
                  <a:lnTo>
                    <a:pt x="2777" y="3946"/>
                  </a:lnTo>
                  <a:lnTo>
                    <a:pt x="2850" y="3946"/>
                  </a:lnTo>
                  <a:lnTo>
                    <a:pt x="2850" y="3946"/>
                  </a:lnTo>
                  <a:lnTo>
                    <a:pt x="3020" y="3970"/>
                  </a:lnTo>
                  <a:lnTo>
                    <a:pt x="3093" y="4019"/>
                  </a:lnTo>
                  <a:lnTo>
                    <a:pt x="3142" y="4043"/>
                  </a:lnTo>
                  <a:lnTo>
                    <a:pt x="3142" y="4043"/>
                  </a:lnTo>
                  <a:lnTo>
                    <a:pt x="3191" y="4068"/>
                  </a:lnTo>
                  <a:lnTo>
                    <a:pt x="3240" y="4092"/>
                  </a:lnTo>
                  <a:lnTo>
                    <a:pt x="3288" y="4068"/>
                  </a:lnTo>
                  <a:lnTo>
                    <a:pt x="3337" y="4043"/>
                  </a:lnTo>
                  <a:lnTo>
                    <a:pt x="3337" y="4043"/>
                  </a:lnTo>
                  <a:lnTo>
                    <a:pt x="3386" y="4019"/>
                  </a:lnTo>
                  <a:lnTo>
                    <a:pt x="3459" y="3970"/>
                  </a:lnTo>
                  <a:lnTo>
                    <a:pt x="3605" y="3946"/>
                  </a:lnTo>
                  <a:lnTo>
                    <a:pt x="3605" y="3946"/>
                  </a:lnTo>
                  <a:lnTo>
                    <a:pt x="3775" y="3970"/>
                  </a:lnTo>
                  <a:lnTo>
                    <a:pt x="3848" y="4019"/>
                  </a:lnTo>
                  <a:lnTo>
                    <a:pt x="3897" y="4043"/>
                  </a:lnTo>
                  <a:lnTo>
                    <a:pt x="3897" y="4043"/>
                  </a:lnTo>
                  <a:lnTo>
                    <a:pt x="3970" y="4092"/>
                  </a:lnTo>
                  <a:lnTo>
                    <a:pt x="4068" y="4116"/>
                  </a:lnTo>
                  <a:lnTo>
                    <a:pt x="4214" y="4141"/>
                  </a:lnTo>
                  <a:lnTo>
                    <a:pt x="4384" y="4141"/>
                  </a:lnTo>
                  <a:lnTo>
                    <a:pt x="4384" y="4141"/>
                  </a:lnTo>
                  <a:lnTo>
                    <a:pt x="4530" y="4141"/>
                  </a:lnTo>
                  <a:lnTo>
                    <a:pt x="4677" y="4116"/>
                  </a:lnTo>
                  <a:lnTo>
                    <a:pt x="4774" y="4092"/>
                  </a:lnTo>
                  <a:lnTo>
                    <a:pt x="4847" y="4043"/>
                  </a:lnTo>
                  <a:lnTo>
                    <a:pt x="4847" y="4043"/>
                  </a:lnTo>
                  <a:lnTo>
                    <a:pt x="4896" y="3995"/>
                  </a:lnTo>
                  <a:lnTo>
                    <a:pt x="4920" y="3921"/>
                  </a:lnTo>
                  <a:lnTo>
                    <a:pt x="4944" y="3751"/>
                  </a:lnTo>
                  <a:lnTo>
                    <a:pt x="4944" y="3751"/>
                  </a:lnTo>
                  <a:lnTo>
                    <a:pt x="4944" y="3727"/>
                  </a:lnTo>
                  <a:lnTo>
                    <a:pt x="4920" y="3678"/>
                  </a:lnTo>
                  <a:lnTo>
                    <a:pt x="4823" y="3629"/>
                  </a:lnTo>
                  <a:lnTo>
                    <a:pt x="4701" y="3581"/>
                  </a:lnTo>
                  <a:lnTo>
                    <a:pt x="4555" y="3581"/>
                  </a:lnTo>
                  <a:lnTo>
                    <a:pt x="4555" y="3581"/>
                  </a:lnTo>
                  <a:lnTo>
                    <a:pt x="4409" y="3556"/>
                  </a:lnTo>
                  <a:lnTo>
                    <a:pt x="4238" y="3507"/>
                  </a:lnTo>
                  <a:lnTo>
                    <a:pt x="4092" y="3459"/>
                  </a:lnTo>
                  <a:lnTo>
                    <a:pt x="3995" y="3386"/>
                  </a:lnTo>
                  <a:lnTo>
                    <a:pt x="3995" y="3386"/>
                  </a:lnTo>
                  <a:lnTo>
                    <a:pt x="3897" y="3313"/>
                  </a:lnTo>
                  <a:lnTo>
                    <a:pt x="3800" y="3240"/>
                  </a:lnTo>
                  <a:lnTo>
                    <a:pt x="3702" y="3215"/>
                  </a:lnTo>
                  <a:lnTo>
                    <a:pt x="3605" y="3191"/>
                  </a:lnTo>
                  <a:lnTo>
                    <a:pt x="3605" y="3191"/>
                  </a:lnTo>
                  <a:lnTo>
                    <a:pt x="3532" y="3166"/>
                  </a:lnTo>
                  <a:lnTo>
                    <a:pt x="3434" y="3142"/>
                  </a:lnTo>
                  <a:lnTo>
                    <a:pt x="3337" y="3069"/>
                  </a:lnTo>
                  <a:lnTo>
                    <a:pt x="3240" y="2996"/>
                  </a:lnTo>
                  <a:lnTo>
                    <a:pt x="3240" y="2996"/>
                  </a:lnTo>
                  <a:lnTo>
                    <a:pt x="3167" y="2923"/>
                  </a:lnTo>
                  <a:lnTo>
                    <a:pt x="3069" y="2899"/>
                  </a:lnTo>
                  <a:lnTo>
                    <a:pt x="2996" y="2874"/>
                  </a:lnTo>
                  <a:lnTo>
                    <a:pt x="2947" y="2899"/>
                  </a:lnTo>
                  <a:lnTo>
                    <a:pt x="2947" y="2899"/>
                  </a:lnTo>
                  <a:lnTo>
                    <a:pt x="2899" y="2923"/>
                  </a:lnTo>
                  <a:lnTo>
                    <a:pt x="2826" y="2923"/>
                  </a:lnTo>
                  <a:lnTo>
                    <a:pt x="2752" y="2874"/>
                  </a:lnTo>
                  <a:lnTo>
                    <a:pt x="2655" y="2801"/>
                  </a:lnTo>
                  <a:lnTo>
                    <a:pt x="2655" y="2801"/>
                  </a:lnTo>
                  <a:lnTo>
                    <a:pt x="2582" y="2752"/>
                  </a:lnTo>
                  <a:lnTo>
                    <a:pt x="2509" y="2704"/>
                  </a:lnTo>
                  <a:lnTo>
                    <a:pt x="2436" y="2704"/>
                  </a:lnTo>
                  <a:lnTo>
                    <a:pt x="2387" y="2704"/>
                  </a:lnTo>
                  <a:lnTo>
                    <a:pt x="2387" y="2704"/>
                  </a:lnTo>
                  <a:lnTo>
                    <a:pt x="2338" y="2752"/>
                  </a:lnTo>
                  <a:lnTo>
                    <a:pt x="2265" y="2777"/>
                  </a:lnTo>
                  <a:lnTo>
                    <a:pt x="2095" y="2801"/>
                  </a:lnTo>
                  <a:lnTo>
                    <a:pt x="2095" y="2801"/>
                  </a:lnTo>
                  <a:lnTo>
                    <a:pt x="1997" y="2850"/>
                  </a:lnTo>
                  <a:lnTo>
                    <a:pt x="1851" y="2923"/>
                  </a:lnTo>
                  <a:lnTo>
                    <a:pt x="1681" y="3045"/>
                  </a:lnTo>
                  <a:lnTo>
                    <a:pt x="1535" y="3191"/>
                  </a:lnTo>
                  <a:lnTo>
                    <a:pt x="1535" y="3191"/>
                  </a:lnTo>
                  <a:lnTo>
                    <a:pt x="1364" y="3337"/>
                  </a:lnTo>
                  <a:lnTo>
                    <a:pt x="1194" y="3459"/>
                  </a:lnTo>
                  <a:lnTo>
                    <a:pt x="1072" y="3532"/>
                  </a:lnTo>
                  <a:lnTo>
                    <a:pt x="950" y="3581"/>
                  </a:lnTo>
                  <a:lnTo>
                    <a:pt x="950" y="3581"/>
                  </a:lnTo>
                  <a:lnTo>
                    <a:pt x="804" y="3532"/>
                  </a:lnTo>
                  <a:lnTo>
                    <a:pt x="731" y="3507"/>
                  </a:lnTo>
                  <a:lnTo>
                    <a:pt x="682" y="3483"/>
                  </a:lnTo>
                  <a:lnTo>
                    <a:pt x="682" y="3483"/>
                  </a:lnTo>
                  <a:lnTo>
                    <a:pt x="634" y="3434"/>
                  </a:lnTo>
                  <a:lnTo>
                    <a:pt x="609" y="3361"/>
                  </a:lnTo>
                  <a:lnTo>
                    <a:pt x="585" y="3191"/>
                  </a:lnTo>
                  <a:lnTo>
                    <a:pt x="585" y="3191"/>
                  </a:lnTo>
                  <a:lnTo>
                    <a:pt x="609" y="3020"/>
                  </a:lnTo>
                  <a:lnTo>
                    <a:pt x="634" y="2947"/>
                  </a:lnTo>
                  <a:lnTo>
                    <a:pt x="682" y="2899"/>
                  </a:lnTo>
                  <a:lnTo>
                    <a:pt x="682" y="2899"/>
                  </a:lnTo>
                  <a:lnTo>
                    <a:pt x="731" y="2874"/>
                  </a:lnTo>
                  <a:lnTo>
                    <a:pt x="853" y="2850"/>
                  </a:lnTo>
                  <a:lnTo>
                    <a:pt x="999" y="2826"/>
                  </a:lnTo>
                  <a:lnTo>
                    <a:pt x="1145" y="2801"/>
                  </a:lnTo>
                  <a:lnTo>
                    <a:pt x="1145" y="2801"/>
                  </a:lnTo>
                  <a:lnTo>
                    <a:pt x="1291" y="2801"/>
                  </a:lnTo>
                  <a:lnTo>
                    <a:pt x="1413" y="2752"/>
                  </a:lnTo>
                  <a:lnTo>
                    <a:pt x="1486" y="2704"/>
                  </a:lnTo>
                  <a:lnTo>
                    <a:pt x="1510" y="2655"/>
                  </a:lnTo>
                  <a:lnTo>
                    <a:pt x="1535" y="2631"/>
                  </a:lnTo>
                  <a:lnTo>
                    <a:pt x="1535" y="2631"/>
                  </a:lnTo>
                  <a:lnTo>
                    <a:pt x="1486" y="2460"/>
                  </a:lnTo>
                  <a:lnTo>
                    <a:pt x="1462" y="2387"/>
                  </a:lnTo>
                  <a:lnTo>
                    <a:pt x="1437" y="2338"/>
                  </a:lnTo>
                  <a:lnTo>
                    <a:pt x="1437" y="2338"/>
                  </a:lnTo>
                  <a:lnTo>
                    <a:pt x="1389" y="2290"/>
                  </a:lnTo>
                  <a:lnTo>
                    <a:pt x="1389" y="2241"/>
                  </a:lnTo>
                  <a:lnTo>
                    <a:pt x="1389" y="2192"/>
                  </a:lnTo>
                  <a:lnTo>
                    <a:pt x="1437" y="2144"/>
                  </a:lnTo>
                  <a:lnTo>
                    <a:pt x="1437" y="2144"/>
                  </a:lnTo>
                  <a:lnTo>
                    <a:pt x="1486" y="2119"/>
                  </a:lnTo>
                  <a:lnTo>
                    <a:pt x="1559" y="2070"/>
                  </a:lnTo>
                  <a:lnTo>
                    <a:pt x="1705" y="2046"/>
                  </a:lnTo>
                  <a:lnTo>
                    <a:pt x="1705" y="2046"/>
                  </a:lnTo>
                  <a:lnTo>
                    <a:pt x="1803" y="2046"/>
                  </a:lnTo>
                  <a:lnTo>
                    <a:pt x="1900" y="1997"/>
                  </a:lnTo>
                  <a:lnTo>
                    <a:pt x="1997" y="1924"/>
                  </a:lnTo>
                  <a:lnTo>
                    <a:pt x="2095" y="1851"/>
                  </a:lnTo>
                  <a:lnTo>
                    <a:pt x="2095" y="1851"/>
                  </a:lnTo>
                  <a:lnTo>
                    <a:pt x="2168" y="1778"/>
                  </a:lnTo>
                  <a:lnTo>
                    <a:pt x="2241" y="1681"/>
                  </a:lnTo>
                  <a:lnTo>
                    <a:pt x="2265" y="1559"/>
                  </a:lnTo>
                  <a:lnTo>
                    <a:pt x="2290" y="1486"/>
                  </a:lnTo>
                  <a:lnTo>
                    <a:pt x="2290" y="1486"/>
                  </a:lnTo>
                  <a:lnTo>
                    <a:pt x="2265" y="1315"/>
                  </a:lnTo>
                  <a:lnTo>
                    <a:pt x="2217" y="1242"/>
                  </a:lnTo>
                  <a:lnTo>
                    <a:pt x="2192" y="1194"/>
                  </a:lnTo>
                  <a:lnTo>
                    <a:pt x="2192" y="1194"/>
                  </a:lnTo>
                  <a:lnTo>
                    <a:pt x="2192" y="1169"/>
                  </a:lnTo>
                  <a:lnTo>
                    <a:pt x="2192" y="1121"/>
                  </a:lnTo>
                  <a:lnTo>
                    <a:pt x="2265" y="999"/>
                  </a:lnTo>
                  <a:lnTo>
                    <a:pt x="2387" y="828"/>
                  </a:lnTo>
                  <a:lnTo>
                    <a:pt x="2582" y="634"/>
                  </a:lnTo>
                  <a:lnTo>
                    <a:pt x="2582" y="634"/>
                  </a:lnTo>
                  <a:lnTo>
                    <a:pt x="2679" y="536"/>
                  </a:lnTo>
                  <a:lnTo>
                    <a:pt x="2826" y="439"/>
                  </a:lnTo>
                  <a:lnTo>
                    <a:pt x="2972" y="366"/>
                  </a:lnTo>
                  <a:lnTo>
                    <a:pt x="3142" y="293"/>
                  </a:lnTo>
                  <a:lnTo>
                    <a:pt x="3483" y="195"/>
                  </a:lnTo>
                  <a:lnTo>
                    <a:pt x="3654" y="171"/>
                  </a:lnTo>
                  <a:lnTo>
                    <a:pt x="3800" y="146"/>
                  </a:lnTo>
                  <a:lnTo>
                    <a:pt x="3800" y="146"/>
                  </a:lnTo>
                  <a:lnTo>
                    <a:pt x="4116" y="171"/>
                  </a:lnTo>
                  <a:lnTo>
                    <a:pt x="4360" y="171"/>
                  </a:lnTo>
                  <a:lnTo>
                    <a:pt x="4555" y="220"/>
                  </a:lnTo>
                  <a:lnTo>
                    <a:pt x="4652" y="244"/>
                  </a:lnTo>
                  <a:lnTo>
                    <a:pt x="4652" y="244"/>
                  </a:lnTo>
                  <a:lnTo>
                    <a:pt x="4701" y="268"/>
                  </a:lnTo>
                  <a:lnTo>
                    <a:pt x="4750" y="293"/>
                  </a:lnTo>
                  <a:lnTo>
                    <a:pt x="4798" y="268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5018" y="195"/>
                  </a:lnTo>
                  <a:lnTo>
                    <a:pt x="5407" y="122"/>
                  </a:lnTo>
                  <a:lnTo>
                    <a:pt x="5821" y="25"/>
                  </a:lnTo>
                  <a:lnTo>
                    <a:pt x="6138" y="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4" name="Shape 549"/>
          <p:cNvGrpSpPr/>
          <p:nvPr/>
        </p:nvGrpSpPr>
        <p:grpSpPr>
          <a:xfrm>
            <a:off x="3148999" y="4147996"/>
            <a:ext cx="342881" cy="342902"/>
            <a:chOff x="6643075" y="3664250"/>
            <a:chExt cx="407950" cy="407975"/>
          </a:xfrm>
        </p:grpSpPr>
        <p:sp>
          <p:nvSpPr>
            <p:cNvPr id="45" name="Shape 550"/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0" t="0" r="0" b="0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551"/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0" t="0" r="0" b="0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7" name="Shape 444"/>
          <p:cNvGrpSpPr/>
          <p:nvPr/>
        </p:nvGrpSpPr>
        <p:grpSpPr>
          <a:xfrm>
            <a:off x="7436147" y="4238855"/>
            <a:ext cx="320377" cy="320377"/>
            <a:chOff x="1278900" y="2333250"/>
            <a:chExt cx="381175" cy="381175"/>
          </a:xfrm>
        </p:grpSpPr>
        <p:sp>
          <p:nvSpPr>
            <p:cNvPr id="48" name="Shape 445"/>
            <p:cNvSpPr/>
            <p:nvPr/>
          </p:nvSpPr>
          <p:spPr>
            <a:xfrm>
              <a:off x="1278900" y="2333250"/>
              <a:ext cx="381175" cy="381175"/>
            </a:xfrm>
            <a:custGeom>
              <a:avLst/>
              <a:gdLst/>
              <a:ahLst/>
              <a:cxnLst/>
              <a:rect l="0" t="0" r="0" b="0"/>
              <a:pathLst>
                <a:path w="15247" h="15247" fill="none" extrusionOk="0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46"/>
            <p:cNvSpPr/>
            <p:nvPr/>
          </p:nvSpPr>
          <p:spPr>
            <a:xfrm>
              <a:off x="1525475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447"/>
            <p:cNvSpPr/>
            <p:nvPr/>
          </p:nvSpPr>
          <p:spPr>
            <a:xfrm>
              <a:off x="1369600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448"/>
            <p:cNvSpPr/>
            <p:nvPr/>
          </p:nvSpPr>
          <p:spPr>
            <a:xfrm>
              <a:off x="1369600" y="2604200"/>
              <a:ext cx="199750" cy="40825"/>
            </a:xfrm>
            <a:custGeom>
              <a:avLst/>
              <a:gdLst/>
              <a:ahLst/>
              <a:cxnLst/>
              <a:rect l="0" t="0" r="0" b="0"/>
              <a:pathLst>
                <a:path w="7990" h="1633" fill="none" extrusionOk="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pic>
        <p:nvPicPr>
          <p:cNvPr id="52" name="Picture 2" descr="D:\Brailley\Logo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18043"/>
            <a:ext cx="1008112" cy="75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3" name="Shape 350"/>
          <p:cNvGrpSpPr/>
          <p:nvPr/>
        </p:nvGrpSpPr>
        <p:grpSpPr>
          <a:xfrm>
            <a:off x="6998555" y="4280924"/>
            <a:ext cx="358351" cy="298118"/>
            <a:chOff x="1926350" y="995225"/>
            <a:chExt cx="428650" cy="356600"/>
          </a:xfrm>
        </p:grpSpPr>
        <p:sp>
          <p:nvSpPr>
            <p:cNvPr id="58" name="Shape 351"/>
            <p:cNvSpPr/>
            <p:nvPr/>
          </p:nvSpPr>
          <p:spPr>
            <a:xfrm>
              <a:off x="1926350" y="1298075"/>
              <a:ext cx="208225" cy="53750"/>
            </a:xfrm>
            <a:custGeom>
              <a:avLst/>
              <a:gdLst/>
              <a:ahLst/>
              <a:cxnLst/>
              <a:rect l="0" t="0" r="0" b="0"/>
              <a:pathLst>
                <a:path w="8329" h="2150" extrusionOk="0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" name="Shape 352"/>
            <p:cNvSpPr/>
            <p:nvPr/>
          </p:nvSpPr>
          <p:spPr>
            <a:xfrm>
              <a:off x="2146775" y="1298075"/>
              <a:ext cx="208225" cy="53750"/>
            </a:xfrm>
            <a:custGeom>
              <a:avLst/>
              <a:gdLst/>
              <a:ahLst/>
              <a:cxnLst/>
              <a:rect l="0" t="0" r="0" b="0"/>
              <a:pathLst>
                <a:path w="8329" h="2150" extrusionOk="0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" name="Shape 353"/>
            <p:cNvSpPr/>
            <p:nvPr/>
          </p:nvSpPr>
          <p:spPr>
            <a:xfrm>
              <a:off x="1926350" y="995225"/>
              <a:ext cx="208225" cy="332175"/>
            </a:xfrm>
            <a:custGeom>
              <a:avLst/>
              <a:gdLst/>
              <a:ahLst/>
              <a:cxnLst/>
              <a:rect l="0" t="0" r="0" b="0"/>
              <a:pathLst>
                <a:path w="8329" h="13287" extrusionOk="0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" name="Shape 354"/>
            <p:cNvSpPr/>
            <p:nvPr/>
          </p:nvSpPr>
          <p:spPr>
            <a:xfrm>
              <a:off x="2146775" y="995225"/>
              <a:ext cx="208225" cy="332175"/>
            </a:xfrm>
            <a:custGeom>
              <a:avLst/>
              <a:gdLst/>
              <a:ahLst/>
              <a:cxnLst/>
              <a:rect l="0" t="0" r="0" b="0"/>
              <a:pathLst>
                <a:path w="8329" h="13287" extrusionOk="0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4" name="Shape 438"/>
          <p:cNvSpPr/>
          <p:nvPr/>
        </p:nvSpPr>
        <p:spPr>
          <a:xfrm>
            <a:off x="4716016" y="2055874"/>
            <a:ext cx="334859" cy="429808"/>
          </a:xfrm>
          <a:custGeom>
            <a:avLst/>
            <a:gdLst/>
            <a:ahLst/>
            <a:cxnLst/>
            <a:rect l="0" t="0" r="0" b="0"/>
            <a:pathLst>
              <a:path w="16022" h="20565" extrusionOk="0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55" name="Shape 440"/>
          <p:cNvGrpSpPr/>
          <p:nvPr/>
        </p:nvGrpSpPr>
        <p:grpSpPr>
          <a:xfrm>
            <a:off x="5400092" y="2097956"/>
            <a:ext cx="386942" cy="372647"/>
            <a:chOff x="2583325" y="2972875"/>
            <a:chExt cx="462850" cy="445750"/>
          </a:xfrm>
        </p:grpSpPr>
        <p:sp>
          <p:nvSpPr>
            <p:cNvPr id="56" name="Shape 441"/>
            <p:cNvSpPr/>
            <p:nvPr/>
          </p:nvSpPr>
          <p:spPr>
            <a:xfrm>
              <a:off x="2701775" y="3323350"/>
              <a:ext cx="225950" cy="95275"/>
            </a:xfrm>
            <a:custGeom>
              <a:avLst/>
              <a:gdLst/>
              <a:ahLst/>
              <a:cxnLst/>
              <a:rect l="0" t="0" r="0" b="0"/>
              <a:pathLst>
                <a:path w="9038" h="3811" extrusionOk="0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442"/>
            <p:cNvSpPr/>
            <p:nvPr/>
          </p:nvSpPr>
          <p:spPr>
            <a:xfrm>
              <a:off x="2583325" y="2972875"/>
              <a:ext cx="462850" cy="337075"/>
            </a:xfrm>
            <a:custGeom>
              <a:avLst/>
              <a:gdLst/>
              <a:ahLst/>
              <a:cxnLst/>
              <a:rect l="0" t="0" r="0" b="0"/>
              <a:pathLst>
                <a:path w="18514" h="13483" extrusionOk="0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 animBg="1"/>
      <p:bldP spid="21" grpId="0" animBg="1"/>
      <p:bldP spid="22" grpId="0" animBg="1"/>
      <p:bldP spid="23" grpId="0" animBg="1"/>
      <p:bldP spid="24" grpId="0" animBg="1"/>
      <p:bldP spid="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51520" y="2283718"/>
            <a:ext cx="8712968" cy="1872208"/>
          </a:xfrm>
          <a:prstGeom prst="roundRect">
            <a:avLst/>
          </a:prstGeom>
          <a:solidFill>
            <a:schemeClr val="tx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sp>
        <p:nvSpPr>
          <p:cNvPr id="4" name="Shape 128"/>
          <p:cNvSpPr txBox="1">
            <a:spLocks/>
          </p:cNvSpPr>
          <p:nvPr/>
        </p:nvSpPr>
        <p:spPr>
          <a:xfrm>
            <a:off x="755576" y="1203598"/>
            <a:ext cx="7704856" cy="5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oboto"/>
              <a:buNone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oboto"/>
              <a:buNone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oboto"/>
              <a:buNone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oboto"/>
              <a:buNone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oboto"/>
              <a:buNone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oboto"/>
              <a:buNone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oboto"/>
              <a:buNone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oboto"/>
              <a:buNone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Roboto"/>
              <a:buNone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 lang="id-ID" sz="1800" dirty="0"/>
          </a:p>
          <a:p>
            <a:pPr algn="ctr"/>
            <a:endParaRPr lang="id-ID" sz="1400" dirty="0" smtClean="0"/>
          </a:p>
          <a:p>
            <a:pPr algn="ctr"/>
            <a:endParaRPr lang="id-ID" sz="1400" b="1" dirty="0" smtClean="0"/>
          </a:p>
          <a:p>
            <a:pPr algn="ctr"/>
            <a:r>
              <a:rPr lang="en-US" sz="1400" b="1" dirty="0" err="1" smtClean="0"/>
              <a:t>Pasal</a:t>
            </a:r>
            <a:r>
              <a:rPr lang="en-US" sz="1400" b="1" dirty="0" smtClean="0"/>
              <a:t> 44</a:t>
            </a:r>
            <a:endParaRPr lang="id-ID" sz="1400" b="1" dirty="0" smtClean="0"/>
          </a:p>
          <a:p>
            <a:endParaRPr lang="id-ID" sz="1800" dirty="0" smtClean="0"/>
          </a:p>
          <a:p>
            <a:r>
              <a:rPr lang="en-US" sz="1800" dirty="0" err="1" smtClean="0">
                <a:solidFill>
                  <a:srgbClr val="FFC000"/>
                </a:solidFill>
              </a:rPr>
              <a:t>Fasilitasi</a:t>
            </a:r>
            <a:r>
              <a:rPr lang="en-US" sz="1800" dirty="0" smtClean="0">
                <a:solidFill>
                  <a:srgbClr val="FFC000"/>
                </a:solidFill>
              </a:rPr>
              <a:t> </a:t>
            </a:r>
            <a:r>
              <a:rPr lang="en-US" sz="1800" dirty="0" err="1">
                <a:solidFill>
                  <a:srgbClr val="FFC000"/>
                </a:solidFill>
              </a:rPr>
              <a:t>akses</a:t>
            </a:r>
            <a:r>
              <a:rPr lang="en-US" sz="1800" dirty="0">
                <a:solidFill>
                  <a:srgbClr val="FFC000"/>
                </a:solidFill>
              </a:rPr>
              <a:t> </a:t>
            </a:r>
            <a:r>
              <a:rPr lang="en-US" sz="1800" dirty="0" err="1">
                <a:solidFill>
                  <a:srgbClr val="FFC000"/>
                </a:solidFill>
              </a:rPr>
              <a:t>atas</a:t>
            </a:r>
            <a:r>
              <a:rPr lang="en-US" sz="1800" dirty="0">
                <a:solidFill>
                  <a:srgbClr val="FFC000"/>
                </a:solidFill>
              </a:rPr>
              <a:t> </a:t>
            </a:r>
            <a:r>
              <a:rPr lang="en-US" sz="1800" dirty="0" err="1">
                <a:solidFill>
                  <a:srgbClr val="FFC000"/>
                </a:solidFill>
              </a:rPr>
              <a:t>suatu</a:t>
            </a:r>
            <a:r>
              <a:rPr lang="en-US" sz="1800" dirty="0">
                <a:solidFill>
                  <a:srgbClr val="FFC000"/>
                </a:solidFill>
              </a:rPr>
              <a:t> </a:t>
            </a:r>
            <a:r>
              <a:rPr lang="en-US" sz="1800" dirty="0" err="1">
                <a:solidFill>
                  <a:srgbClr val="FFC000"/>
                </a:solidFill>
              </a:rPr>
              <a:t>Ciptaan</a:t>
            </a:r>
            <a:r>
              <a:rPr lang="en-US" sz="1800" dirty="0">
                <a:solidFill>
                  <a:srgbClr val="FFC000"/>
                </a:solidFill>
              </a:rPr>
              <a:t> </a:t>
            </a:r>
            <a:r>
              <a:rPr lang="en-US" sz="1800" dirty="0" err="1">
                <a:solidFill>
                  <a:srgbClr val="FFC000"/>
                </a:solidFill>
              </a:rPr>
              <a:t>untuk</a:t>
            </a:r>
            <a:r>
              <a:rPr lang="en-US" sz="1800" dirty="0">
                <a:solidFill>
                  <a:srgbClr val="FFC000"/>
                </a:solidFill>
              </a:rPr>
              <a:t> </a:t>
            </a:r>
            <a:r>
              <a:rPr lang="en-US" sz="1800" dirty="0" err="1">
                <a:solidFill>
                  <a:srgbClr val="FFC000"/>
                </a:solidFill>
              </a:rPr>
              <a:t>penyandang</a:t>
            </a:r>
            <a:r>
              <a:rPr lang="en-US" sz="1800" dirty="0">
                <a:solidFill>
                  <a:srgbClr val="FFC000"/>
                </a:solidFill>
              </a:rPr>
              <a:t> tuna </a:t>
            </a:r>
            <a:r>
              <a:rPr lang="en-US" sz="1800" dirty="0" err="1">
                <a:solidFill>
                  <a:srgbClr val="FFC000"/>
                </a:solidFill>
              </a:rPr>
              <a:t>netra</a:t>
            </a:r>
            <a:r>
              <a:rPr lang="en-US" sz="1800" dirty="0">
                <a:solidFill>
                  <a:srgbClr val="FFC000"/>
                </a:solidFill>
              </a:rPr>
              <a:t>, </a:t>
            </a:r>
            <a:r>
              <a:rPr lang="en-US" sz="1800" dirty="0" err="1">
                <a:solidFill>
                  <a:srgbClr val="FFC000"/>
                </a:solidFill>
              </a:rPr>
              <a:t>penyandang</a:t>
            </a:r>
            <a:r>
              <a:rPr lang="en-US" sz="1800" dirty="0">
                <a:solidFill>
                  <a:srgbClr val="FFC000"/>
                </a:solidFill>
              </a:rPr>
              <a:t> </a:t>
            </a:r>
            <a:r>
              <a:rPr lang="en-US" sz="1800" dirty="0" err="1">
                <a:solidFill>
                  <a:srgbClr val="FFC000"/>
                </a:solidFill>
              </a:rPr>
              <a:t>kerusakan</a:t>
            </a:r>
            <a:r>
              <a:rPr lang="en-US" sz="1800" dirty="0">
                <a:solidFill>
                  <a:srgbClr val="FFC000"/>
                </a:solidFill>
              </a:rPr>
              <a:t> </a:t>
            </a:r>
            <a:r>
              <a:rPr lang="en-US" sz="1800" dirty="0" err="1" smtClean="0">
                <a:solidFill>
                  <a:srgbClr val="FFC000"/>
                </a:solidFill>
              </a:rPr>
              <a:t>penglihatan</a:t>
            </a:r>
            <a:r>
              <a:rPr lang="id-ID" sz="1800" dirty="0">
                <a:solidFill>
                  <a:srgbClr val="FFC000"/>
                </a:solidFill>
              </a:rPr>
              <a:t> </a:t>
            </a:r>
            <a:r>
              <a:rPr lang="en-US" sz="1800" dirty="0" err="1" smtClean="0">
                <a:solidFill>
                  <a:srgbClr val="FFC000"/>
                </a:solidFill>
              </a:rPr>
              <a:t>atau</a:t>
            </a:r>
            <a:r>
              <a:rPr lang="en-US" sz="1800" dirty="0" smtClean="0">
                <a:solidFill>
                  <a:srgbClr val="FFC000"/>
                </a:solidFill>
              </a:rPr>
              <a:t> </a:t>
            </a:r>
            <a:r>
              <a:rPr lang="en-US" sz="1800" dirty="0" err="1">
                <a:solidFill>
                  <a:srgbClr val="FFC000"/>
                </a:solidFill>
              </a:rPr>
              <a:t>keterbatasan</a:t>
            </a:r>
            <a:r>
              <a:rPr lang="en-US" sz="1800" dirty="0">
                <a:solidFill>
                  <a:srgbClr val="FFC000"/>
                </a:solidFill>
              </a:rPr>
              <a:t> </a:t>
            </a:r>
            <a:r>
              <a:rPr lang="en-US" sz="1800" dirty="0" err="1">
                <a:solidFill>
                  <a:srgbClr val="FFC000"/>
                </a:solidFill>
              </a:rPr>
              <a:t>dalam</a:t>
            </a:r>
            <a:r>
              <a:rPr lang="en-US" sz="1800" dirty="0">
                <a:solidFill>
                  <a:srgbClr val="FFC000"/>
                </a:solidFill>
              </a:rPr>
              <a:t> </a:t>
            </a:r>
            <a:r>
              <a:rPr lang="en-US" sz="1800" dirty="0" err="1">
                <a:solidFill>
                  <a:srgbClr val="FFC000"/>
                </a:solidFill>
              </a:rPr>
              <a:t>membaca</a:t>
            </a:r>
            <a:r>
              <a:rPr lang="en-US" sz="1800" dirty="0">
                <a:solidFill>
                  <a:srgbClr val="FFC000"/>
                </a:solidFill>
              </a:rPr>
              <a:t>, </a:t>
            </a:r>
            <a:r>
              <a:rPr lang="en-US" sz="1800" dirty="0" err="1">
                <a:solidFill>
                  <a:srgbClr val="FFC000"/>
                </a:solidFill>
              </a:rPr>
              <a:t>dan</a:t>
            </a:r>
            <a:r>
              <a:rPr lang="en-US" sz="1800" dirty="0">
                <a:solidFill>
                  <a:srgbClr val="FFC000"/>
                </a:solidFill>
              </a:rPr>
              <a:t>/</a:t>
            </a:r>
            <a:r>
              <a:rPr lang="en-US" sz="1800" dirty="0" err="1">
                <a:solidFill>
                  <a:srgbClr val="FFC000"/>
                </a:solidFill>
              </a:rPr>
              <a:t>atau</a:t>
            </a:r>
            <a:r>
              <a:rPr lang="en-US" sz="1800" dirty="0">
                <a:solidFill>
                  <a:srgbClr val="FFC000"/>
                </a:solidFill>
              </a:rPr>
              <a:t> </a:t>
            </a:r>
            <a:r>
              <a:rPr lang="en-US" sz="1800" dirty="0" err="1">
                <a:solidFill>
                  <a:srgbClr val="FFC000"/>
                </a:solidFill>
              </a:rPr>
              <a:t>pengguna</a:t>
            </a:r>
            <a:r>
              <a:rPr lang="en-US" sz="1800" dirty="0">
                <a:solidFill>
                  <a:srgbClr val="FFC000"/>
                </a:solidFill>
              </a:rPr>
              <a:t> </a:t>
            </a:r>
            <a:r>
              <a:rPr lang="en-US" sz="1800" dirty="0" err="1">
                <a:solidFill>
                  <a:srgbClr val="FFC000"/>
                </a:solidFill>
              </a:rPr>
              <a:t>huruf</a:t>
            </a:r>
            <a:r>
              <a:rPr lang="en-US" sz="1800" dirty="0">
                <a:solidFill>
                  <a:srgbClr val="FFC000"/>
                </a:solidFill>
              </a:rPr>
              <a:t> braille, </a:t>
            </a:r>
            <a:r>
              <a:rPr lang="en-US" sz="1800" dirty="0" err="1">
                <a:solidFill>
                  <a:srgbClr val="FFC000"/>
                </a:solidFill>
              </a:rPr>
              <a:t>buku</a:t>
            </a:r>
            <a:r>
              <a:rPr lang="en-US" sz="1800" dirty="0">
                <a:solidFill>
                  <a:srgbClr val="FFC000"/>
                </a:solidFill>
              </a:rPr>
              <a:t> audio, </a:t>
            </a:r>
            <a:r>
              <a:rPr lang="en-US" sz="1800" dirty="0" err="1">
                <a:solidFill>
                  <a:srgbClr val="FFC000"/>
                </a:solidFill>
              </a:rPr>
              <a:t>atau</a:t>
            </a:r>
            <a:r>
              <a:rPr lang="en-US" sz="1800" dirty="0">
                <a:solidFill>
                  <a:srgbClr val="FFC000"/>
                </a:solidFill>
              </a:rPr>
              <a:t> </a:t>
            </a:r>
            <a:r>
              <a:rPr lang="en-US" sz="1800" dirty="0" err="1">
                <a:solidFill>
                  <a:srgbClr val="FFC000"/>
                </a:solidFill>
              </a:rPr>
              <a:t>sarana</a:t>
            </a:r>
            <a:r>
              <a:rPr lang="en-US" sz="1800" dirty="0">
                <a:solidFill>
                  <a:srgbClr val="FFC000"/>
                </a:solidFill>
              </a:rPr>
              <a:t> </a:t>
            </a:r>
            <a:r>
              <a:rPr lang="en-US" sz="1800" dirty="0" err="1" smtClean="0">
                <a:solidFill>
                  <a:srgbClr val="FFC000"/>
                </a:solidFill>
              </a:rPr>
              <a:t>lainnya</a:t>
            </a:r>
            <a:r>
              <a:rPr lang="en-US" sz="1800" dirty="0" smtClean="0">
                <a:solidFill>
                  <a:srgbClr val="FFC000"/>
                </a:solidFill>
              </a:rPr>
              <a:t>,</a:t>
            </a:r>
            <a:r>
              <a:rPr lang="id-ID" sz="1800" dirty="0" smtClean="0">
                <a:solidFill>
                  <a:srgbClr val="FFC000"/>
                </a:solidFill>
              </a:rPr>
              <a:t> </a:t>
            </a:r>
            <a:r>
              <a:rPr lang="en-US" sz="1800" dirty="0" err="1" smtClean="0">
                <a:solidFill>
                  <a:srgbClr val="FFC000"/>
                </a:solidFill>
              </a:rPr>
              <a:t>tidak</a:t>
            </a:r>
            <a:r>
              <a:rPr lang="en-US" sz="1800" dirty="0" smtClean="0">
                <a:solidFill>
                  <a:srgbClr val="FFC000"/>
                </a:solidFill>
              </a:rPr>
              <a:t> </a:t>
            </a:r>
            <a:r>
              <a:rPr lang="en-US" sz="1800" dirty="0" err="1">
                <a:solidFill>
                  <a:srgbClr val="FFC000"/>
                </a:solidFill>
              </a:rPr>
              <a:t>dianggap</a:t>
            </a:r>
            <a:r>
              <a:rPr lang="en-US" sz="1800" dirty="0">
                <a:solidFill>
                  <a:srgbClr val="FFC000"/>
                </a:solidFill>
              </a:rPr>
              <a:t> </a:t>
            </a:r>
            <a:r>
              <a:rPr lang="en-US" sz="1800" dirty="0" err="1">
                <a:solidFill>
                  <a:srgbClr val="FFC000"/>
                </a:solidFill>
              </a:rPr>
              <a:t>sebagai</a:t>
            </a:r>
            <a:r>
              <a:rPr lang="en-US" sz="1800" dirty="0">
                <a:solidFill>
                  <a:srgbClr val="FFC000"/>
                </a:solidFill>
              </a:rPr>
              <a:t> </a:t>
            </a:r>
            <a:r>
              <a:rPr lang="en-US" sz="1800" dirty="0" err="1">
                <a:solidFill>
                  <a:srgbClr val="FFC000"/>
                </a:solidFill>
              </a:rPr>
              <a:t>pelanggaran</a:t>
            </a:r>
            <a:r>
              <a:rPr lang="en-US" sz="1800" dirty="0">
                <a:solidFill>
                  <a:srgbClr val="FFC000"/>
                </a:solidFill>
              </a:rPr>
              <a:t> </a:t>
            </a:r>
            <a:r>
              <a:rPr lang="en-US" sz="1800" dirty="0" err="1">
                <a:solidFill>
                  <a:srgbClr val="FFC000"/>
                </a:solidFill>
              </a:rPr>
              <a:t>Hak</a:t>
            </a:r>
            <a:r>
              <a:rPr lang="en-US" sz="1800" dirty="0">
                <a:solidFill>
                  <a:srgbClr val="FFC000"/>
                </a:solidFill>
              </a:rPr>
              <a:t> </a:t>
            </a:r>
            <a:r>
              <a:rPr lang="en-US" sz="1800" dirty="0" err="1">
                <a:solidFill>
                  <a:srgbClr val="FFC000"/>
                </a:solidFill>
              </a:rPr>
              <a:t>Cipta</a:t>
            </a:r>
            <a:r>
              <a:rPr lang="en-US" sz="1800" dirty="0">
                <a:solidFill>
                  <a:srgbClr val="FFC000"/>
                </a:solidFill>
              </a:rPr>
              <a:t> </a:t>
            </a:r>
            <a:r>
              <a:rPr lang="en-US" sz="1800" dirty="0" err="1">
                <a:solidFill>
                  <a:srgbClr val="FFC000"/>
                </a:solidFill>
              </a:rPr>
              <a:t>jika</a:t>
            </a:r>
            <a:r>
              <a:rPr lang="en-US" sz="1800" dirty="0">
                <a:solidFill>
                  <a:srgbClr val="FFC000"/>
                </a:solidFill>
              </a:rPr>
              <a:t> </a:t>
            </a:r>
            <a:r>
              <a:rPr lang="en-US" sz="1800" dirty="0" err="1">
                <a:solidFill>
                  <a:srgbClr val="FFC000"/>
                </a:solidFill>
              </a:rPr>
              <a:t>sumbernya</a:t>
            </a:r>
            <a:r>
              <a:rPr lang="en-US" sz="1800" dirty="0">
                <a:solidFill>
                  <a:srgbClr val="FFC000"/>
                </a:solidFill>
              </a:rPr>
              <a:t> </a:t>
            </a:r>
            <a:r>
              <a:rPr lang="en-US" sz="1800" dirty="0" err="1">
                <a:solidFill>
                  <a:srgbClr val="FFC000"/>
                </a:solidFill>
              </a:rPr>
              <a:t>disebutkan</a:t>
            </a:r>
            <a:r>
              <a:rPr lang="en-US" sz="1800" dirty="0">
                <a:solidFill>
                  <a:srgbClr val="FFC000"/>
                </a:solidFill>
              </a:rPr>
              <a:t> </a:t>
            </a:r>
            <a:r>
              <a:rPr lang="en-US" sz="1800" dirty="0" err="1">
                <a:solidFill>
                  <a:srgbClr val="FFC000"/>
                </a:solidFill>
              </a:rPr>
              <a:t>atau</a:t>
            </a:r>
            <a:r>
              <a:rPr lang="en-US" sz="1800" dirty="0">
                <a:solidFill>
                  <a:srgbClr val="FFC000"/>
                </a:solidFill>
              </a:rPr>
              <a:t> </a:t>
            </a:r>
            <a:r>
              <a:rPr lang="en-US" sz="1800" dirty="0" err="1">
                <a:solidFill>
                  <a:srgbClr val="FFC000"/>
                </a:solidFill>
              </a:rPr>
              <a:t>dicantumkan</a:t>
            </a:r>
            <a:r>
              <a:rPr lang="en-US" sz="1800" dirty="0">
                <a:solidFill>
                  <a:srgbClr val="FFC000"/>
                </a:solidFill>
              </a:rPr>
              <a:t> </a:t>
            </a:r>
            <a:r>
              <a:rPr lang="en-US" sz="1800" dirty="0" err="1" smtClean="0">
                <a:solidFill>
                  <a:srgbClr val="FFC000"/>
                </a:solidFill>
              </a:rPr>
              <a:t>secara</a:t>
            </a:r>
            <a:r>
              <a:rPr lang="id-ID" sz="1800" dirty="0">
                <a:solidFill>
                  <a:srgbClr val="FFC000"/>
                </a:solidFill>
              </a:rPr>
              <a:t> </a:t>
            </a:r>
            <a:r>
              <a:rPr lang="en-US" sz="1800" dirty="0" err="1" smtClean="0">
                <a:solidFill>
                  <a:srgbClr val="FFC000"/>
                </a:solidFill>
              </a:rPr>
              <a:t>lengkap</a:t>
            </a:r>
            <a:r>
              <a:rPr lang="en-US" sz="1800" dirty="0">
                <a:solidFill>
                  <a:srgbClr val="FFC000"/>
                </a:solidFill>
              </a:rPr>
              <a:t>, </a:t>
            </a:r>
            <a:r>
              <a:rPr lang="en-US" sz="1800" dirty="0" err="1">
                <a:solidFill>
                  <a:srgbClr val="FFC000"/>
                </a:solidFill>
              </a:rPr>
              <a:t>kecuali</a:t>
            </a:r>
            <a:r>
              <a:rPr lang="en-US" sz="1800" dirty="0">
                <a:solidFill>
                  <a:srgbClr val="FFC000"/>
                </a:solidFill>
              </a:rPr>
              <a:t> </a:t>
            </a:r>
            <a:r>
              <a:rPr lang="en-US" sz="1800" dirty="0" err="1">
                <a:solidFill>
                  <a:srgbClr val="FFC000"/>
                </a:solidFill>
              </a:rPr>
              <a:t>bersifat</a:t>
            </a:r>
            <a:r>
              <a:rPr lang="en-US" sz="1800" dirty="0">
                <a:solidFill>
                  <a:srgbClr val="FFC000"/>
                </a:solidFill>
              </a:rPr>
              <a:t> </a:t>
            </a:r>
            <a:r>
              <a:rPr lang="en-US" sz="1800" dirty="0" err="1">
                <a:solidFill>
                  <a:srgbClr val="FFC000"/>
                </a:solidFill>
              </a:rPr>
              <a:t>komersial</a:t>
            </a:r>
            <a:r>
              <a:rPr lang="en-US" sz="1800" dirty="0" smtClean="0">
                <a:solidFill>
                  <a:srgbClr val="FFC000"/>
                </a:solidFill>
              </a:rPr>
              <a:t>.</a:t>
            </a:r>
            <a:endParaRPr lang="en-US" sz="1800" dirty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483518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Dosis" charset="0"/>
                <a:ea typeface="Roboto" charset="0"/>
              </a:rPr>
              <a:t>UNDANG-UNDANG REPUBLIK INDONESIA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Dosis" charset="0"/>
                <a:ea typeface="Roboto" charset="0"/>
              </a:rPr>
              <a:t>NOMOR 28 TAHUN 2014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Dosis" charset="0"/>
                <a:ea typeface="Roboto" charset="0"/>
              </a:rPr>
              <a:t>TENTANG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Dosis" charset="0"/>
                <a:ea typeface="Roboto" charset="0"/>
              </a:rPr>
              <a:t>HAK CIPTA</a:t>
            </a:r>
            <a:endParaRPr lang="en-US" sz="2000" b="1" dirty="0">
              <a:solidFill>
                <a:schemeClr val="tx1"/>
              </a:solidFill>
              <a:latin typeface="Dosis" charset="0"/>
              <a:ea typeface="Robot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2571750"/>
            <a:ext cx="4812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id-ID" sz="1800" b="1" dirty="0" smtClean="0">
              <a:solidFill>
                <a:schemeClr val="bg1"/>
              </a:solidFill>
              <a:latin typeface="Roboto" charset="0"/>
              <a:ea typeface="Roboto" charset="0"/>
            </a:endParaRPr>
          </a:p>
          <a:p>
            <a:pPr algn="ctr"/>
            <a:r>
              <a:rPr lang="id-ID" sz="1800" b="1" dirty="0" smtClean="0">
                <a:solidFill>
                  <a:schemeClr val="bg1"/>
                </a:solidFill>
                <a:latin typeface="Roboto" charset="0"/>
                <a:ea typeface="Roboto" charset="0"/>
              </a:rPr>
              <a:t>(</a:t>
            </a:r>
            <a:r>
              <a:rPr lang="id-ID" sz="1800" b="1" dirty="0">
                <a:solidFill>
                  <a:schemeClr val="bg1"/>
                </a:solidFill>
                <a:latin typeface="Roboto" charset="0"/>
                <a:ea typeface="Roboto" charset="0"/>
              </a:rPr>
              <a:t>2)</a:t>
            </a:r>
          </a:p>
        </p:txBody>
      </p:sp>
    </p:spTree>
    <p:extLst>
      <p:ext uri="{BB962C8B-B14F-4D97-AF65-F5344CB8AC3E}">
        <p14:creationId xmlns:p14="http://schemas.microsoft.com/office/powerpoint/2010/main" val="202849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6</a:t>
            </a:fld>
            <a:endParaRPr lang="en"/>
          </a:p>
        </p:txBody>
      </p:sp>
      <p:sp>
        <p:nvSpPr>
          <p:cNvPr id="305" name="Shape 305"/>
          <p:cNvSpPr txBox="1">
            <a:spLocks noGrp="1"/>
          </p:cNvSpPr>
          <p:nvPr>
            <p:ph type="ctrTitle" idx="4294967295"/>
          </p:nvPr>
        </p:nvSpPr>
        <p:spPr>
          <a:xfrm>
            <a:off x="1033300" y="987574"/>
            <a:ext cx="6672600" cy="115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b="1" dirty="0" smtClean="0">
                <a:solidFill>
                  <a:srgbClr val="FF8700"/>
                </a:solidFill>
              </a:rPr>
              <a:t>T</a:t>
            </a:r>
            <a:r>
              <a:rPr lang="id-ID" sz="6000" b="1" dirty="0" smtClean="0">
                <a:solidFill>
                  <a:srgbClr val="FF8700"/>
                </a:solidFill>
              </a:rPr>
              <a:t>ERIMA KASIH</a:t>
            </a:r>
            <a:r>
              <a:rPr lang="en" sz="6000" b="1" dirty="0" smtClean="0">
                <a:solidFill>
                  <a:srgbClr val="FF8700"/>
                </a:solidFill>
              </a:rPr>
              <a:t>!</a:t>
            </a:r>
            <a:endParaRPr lang="en" sz="6000" b="1" dirty="0">
              <a:solidFill>
                <a:srgbClr val="FF8700"/>
              </a:solidFill>
            </a:endParaRPr>
          </a:p>
        </p:txBody>
      </p:sp>
      <p:sp>
        <p:nvSpPr>
          <p:cNvPr id="306" name="Shape 306"/>
          <p:cNvSpPr txBox="1">
            <a:spLocks noGrp="1"/>
          </p:cNvSpPr>
          <p:nvPr>
            <p:ph type="subTitle" idx="4294967295"/>
          </p:nvPr>
        </p:nvSpPr>
        <p:spPr>
          <a:xfrm>
            <a:off x="1033300" y="2630575"/>
            <a:ext cx="7185000" cy="1159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sz="2400" dirty="0">
              <a:solidFill>
                <a:srgbClr val="FFFFFF"/>
              </a:solidFill>
            </a:endParaRPr>
          </a:p>
        </p:txBody>
      </p:sp>
      <p:pic>
        <p:nvPicPr>
          <p:cNvPr id="1028" name="Picture 4" descr="D:\Brailley\fotoabm\ev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216" y="2816058"/>
            <a:ext cx="2327442" cy="23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Brailley\fotoabm\muti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774" y="2816058"/>
            <a:ext cx="2327442" cy="23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D:\Brailley\fotoabm\pont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800593"/>
            <a:ext cx="2045775" cy="234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Brailley\fotoabm\dia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824" y="1730983"/>
            <a:ext cx="2584176" cy="1453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Brailley\fotoabm\difar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468" y="3184852"/>
            <a:ext cx="2611531" cy="1958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D:\Brailley\fotoabm\nadiaagh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341" y="123479"/>
            <a:ext cx="2592288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" grpId="0"/>
    </p:bldLst>
  </p:timing>
</p:sld>
</file>

<file path=ppt/theme/theme1.xml><?xml version="1.0" encoding="utf-8"?>
<a:theme xmlns:a="http://schemas.openxmlformats.org/drawingml/2006/main" name="William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233</Words>
  <Application>Microsoft Office PowerPoint</Application>
  <PresentationFormat>On-screen Show (16:9)</PresentationFormat>
  <Paragraphs>42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Roboto</vt:lpstr>
      <vt:lpstr>Open Sans</vt:lpstr>
      <vt:lpstr>Dosis</vt:lpstr>
      <vt:lpstr>Merriweather</vt:lpstr>
      <vt:lpstr>William template</vt:lpstr>
      <vt:lpstr>MUTUALISME TEKNOLOGI DAN DIFABEL NETRA:  AUDIOBOOK MASSAL</vt:lpstr>
      <vt:lpstr>PowerPoint Presentation</vt:lpstr>
      <vt:lpstr>Audio book</vt:lpstr>
      <vt:lpstr>PowerPoint Presentation</vt:lpstr>
      <vt:lpstr>PowerPoint Presentation</vt:lpstr>
      <vt:lpstr>TERIMA KASIH!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MUTUALISME TEKNOLOGI DAN DIFABEL NETRA:  AUDIOBOOK MASSAL</dc:title>
  <dc:creator>Veronica Christamia</dc:creator>
  <cp:lastModifiedBy>8</cp:lastModifiedBy>
  <cp:revision>16</cp:revision>
  <dcterms:modified xsi:type="dcterms:W3CDTF">2017-07-28T08:05:54Z</dcterms:modified>
</cp:coreProperties>
</file>