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41B34A-62D7-4E46-A447-41E393F3FC0C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437815-58AD-499F-9828-B0D7D3BBB3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93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B34A-62D7-4E46-A447-41E393F3FC0C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7815-58AD-499F-9828-B0D7D3BBB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B34A-62D7-4E46-A447-41E393F3FC0C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7815-58AD-499F-9828-B0D7D3BBB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3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B34A-62D7-4E46-A447-41E393F3FC0C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7815-58AD-499F-9828-B0D7D3BBB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B34A-62D7-4E46-A447-41E393F3FC0C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7815-58AD-499F-9828-B0D7D3BBB3F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5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B34A-62D7-4E46-A447-41E393F3FC0C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7815-58AD-499F-9828-B0D7D3BBB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59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B34A-62D7-4E46-A447-41E393F3FC0C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7815-58AD-499F-9828-B0D7D3BBB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36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B34A-62D7-4E46-A447-41E393F3FC0C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7815-58AD-499F-9828-B0D7D3BBB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8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B34A-62D7-4E46-A447-41E393F3FC0C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7815-58AD-499F-9828-B0D7D3BBB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B34A-62D7-4E46-A447-41E393F3FC0C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7815-58AD-499F-9828-B0D7D3BBB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71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B34A-62D7-4E46-A447-41E393F3FC0C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7815-58AD-499F-9828-B0D7D3BBB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8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241B34A-62D7-4E46-A447-41E393F3FC0C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437815-58AD-499F-9828-B0D7D3BBB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3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86" y="889686"/>
            <a:ext cx="9922475" cy="47326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405" y="5622323"/>
            <a:ext cx="207891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16" y="518985"/>
            <a:ext cx="10017211" cy="4226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299" y="5650292"/>
            <a:ext cx="2078916" cy="944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8010" y="4946125"/>
            <a:ext cx="8311979" cy="1408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u="sng" dirty="0" smtClean="0">
                <a:solidFill>
                  <a:srgbClr val="FF0000"/>
                </a:solidFill>
              </a:rPr>
              <a:t>Dua Tipologi Daerah dengan Ketimpangan Tertinggi Terjadi di: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d-ID" sz="1600" dirty="0" smtClean="0"/>
              <a:t>Kota-Kota Besar (</a:t>
            </a:r>
            <a:r>
              <a:rPr lang="id-ID" sz="1600" u="sng" dirty="0" smtClean="0"/>
              <a:t>Kota Bandung, Kota Madiun, Kota Yogyakarta, dan Kota Bogor</a:t>
            </a:r>
            <a:r>
              <a:rPr lang="id-ID" sz="1600" dirty="0" smtClean="0"/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d-ID" sz="1600" dirty="0" smtClean="0"/>
              <a:t>Kabupaten-Kabupaten Tertinggal di Timur Indonesia (</a:t>
            </a:r>
            <a:r>
              <a:rPr lang="id-ID" sz="1600" u="sng" dirty="0" smtClean="0"/>
              <a:t>Baubau, Gorontalo, Luwu Timur, Sinjai, Wakatobi, Minahasa Utara</a:t>
            </a:r>
            <a:r>
              <a:rPr lang="id-ID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39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13" y="700216"/>
            <a:ext cx="10268035" cy="5436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439" y="5664708"/>
            <a:ext cx="207891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50" y="659027"/>
            <a:ext cx="10198442" cy="5403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677" y="5666768"/>
            <a:ext cx="207891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439" y="285153"/>
            <a:ext cx="2078916" cy="944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89470"/>
            <a:ext cx="9875520" cy="1356360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Klientalisme Politik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68859" y="1299569"/>
            <a:ext cx="4754880" cy="777240"/>
          </a:xfrm>
        </p:spPr>
        <p:txBody>
          <a:bodyPr>
            <a:normAutofit/>
          </a:bodyPr>
          <a:lstStyle/>
          <a:p>
            <a:pPr algn="ctr"/>
            <a:r>
              <a:rPr lang="id-ID" sz="2000" dirty="0" smtClean="0">
                <a:solidFill>
                  <a:srgbClr val="0070C0"/>
                </a:solidFill>
              </a:rPr>
              <a:t>Vote-Buying Policy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81897" y="1949328"/>
            <a:ext cx="4211595" cy="29772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63640" y="1277039"/>
            <a:ext cx="4754880" cy="777240"/>
          </a:xfrm>
        </p:spPr>
        <p:txBody>
          <a:bodyPr>
            <a:normAutofit/>
          </a:bodyPr>
          <a:lstStyle/>
          <a:p>
            <a:pPr algn="ctr"/>
            <a:r>
              <a:rPr lang="id-ID" sz="2000" dirty="0" smtClean="0">
                <a:solidFill>
                  <a:srgbClr val="0070C0"/>
                </a:solidFill>
              </a:rPr>
              <a:t>Patronase Antar-Elite Politik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805088" y="1949328"/>
            <a:ext cx="4139291" cy="29874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3000" y="5125517"/>
            <a:ext cx="48053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Program </a:t>
            </a:r>
            <a:r>
              <a:rPr lang="en-US" sz="1400" dirty="0"/>
              <a:t>10.000 </a:t>
            </a:r>
            <a:r>
              <a:rPr lang="en-US" sz="1400" dirty="0" err="1"/>
              <a:t>wirausahawan</a:t>
            </a:r>
            <a:r>
              <a:rPr lang="en-US" sz="1400" dirty="0"/>
              <a:t> </a:t>
            </a:r>
            <a:r>
              <a:rPr lang="en-US" sz="1400" dirty="0" err="1"/>
              <a:t>muda</a:t>
            </a:r>
            <a:r>
              <a:rPr lang="en-US" sz="1400" dirty="0"/>
              <a:t> di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kabupaten</a:t>
            </a:r>
            <a:r>
              <a:rPr lang="en-US" sz="1400" dirty="0"/>
              <a:t> di </a:t>
            </a:r>
            <a:r>
              <a:rPr lang="en-US" sz="1400" dirty="0" smtClean="0"/>
              <a:t>NTB</a:t>
            </a:r>
            <a:r>
              <a:rPr lang="id-ID" sz="1400" dirty="0" smtClean="0"/>
              <a:t>.</a:t>
            </a:r>
            <a:endParaRPr lang="id-ID" sz="1400" dirty="0"/>
          </a:p>
          <a:p>
            <a:pPr marL="342900" indent="-342900">
              <a:buAutoNum type="arabicPeriod"/>
            </a:pPr>
            <a:endParaRPr lang="id-ID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Modus </a:t>
            </a:r>
            <a:r>
              <a:rPr lang="en-US" sz="1400" dirty="0" err="1"/>
              <a:t>Pembagian</a:t>
            </a:r>
            <a:r>
              <a:rPr lang="en-US" sz="1400" dirty="0"/>
              <a:t> </a:t>
            </a:r>
            <a:r>
              <a:rPr lang="en-US" sz="1400" dirty="0" err="1"/>
              <a:t>Kartu</a:t>
            </a:r>
            <a:r>
              <a:rPr lang="en-US" sz="1400" dirty="0"/>
              <a:t> Indonesia </a:t>
            </a:r>
            <a:r>
              <a:rPr lang="en-US" sz="1400" dirty="0" err="1"/>
              <a:t>Sehat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Kepala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di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kabupaten</a:t>
            </a:r>
            <a:r>
              <a:rPr lang="en-US" sz="1400" dirty="0"/>
              <a:t> di </a:t>
            </a:r>
            <a:r>
              <a:rPr lang="en-US" sz="1400" dirty="0" err="1" smtClean="0"/>
              <a:t>Sulsel</a:t>
            </a:r>
            <a:r>
              <a:rPr lang="id-ID" sz="1400" dirty="0" smtClean="0"/>
              <a:t>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722075" y="4936824"/>
            <a:ext cx="48603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Grouping </a:t>
            </a:r>
            <a:r>
              <a:rPr lang="en-US" sz="1400" dirty="0" err="1"/>
              <a:t>politik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berlanjut</a:t>
            </a:r>
            <a:r>
              <a:rPr lang="en-US" sz="1400" dirty="0"/>
              <a:t> </a:t>
            </a:r>
            <a:r>
              <a:rPr lang="en-US" sz="1400" dirty="0" err="1"/>
              <a:t>setelah</a:t>
            </a:r>
            <a:r>
              <a:rPr lang="en-US" sz="1400" dirty="0"/>
              <a:t> </a:t>
            </a:r>
            <a:r>
              <a:rPr lang="en-US" sz="1400" dirty="0" err="1"/>
              <a:t>bupati</a:t>
            </a:r>
            <a:r>
              <a:rPr lang="en-US" sz="1400" dirty="0"/>
              <a:t> </a:t>
            </a:r>
            <a:r>
              <a:rPr lang="en-US" sz="1400" dirty="0" err="1" smtClean="0"/>
              <a:t>terpilih</a:t>
            </a:r>
            <a:r>
              <a:rPr lang="en-US" sz="1400" dirty="0" smtClean="0"/>
              <a:t>.</a:t>
            </a:r>
            <a:endParaRPr lang="id-ID" sz="1400" dirty="0"/>
          </a:p>
          <a:p>
            <a:pPr marL="342900" indent="-342900">
              <a:buAutoNum type="arabicPeriod"/>
            </a:pPr>
            <a:endParaRPr lang="id-ID" sz="1400" dirty="0" smtClean="0"/>
          </a:p>
          <a:p>
            <a:pPr marL="342900" indent="-342900">
              <a:buAutoNum type="arabicPeriod"/>
            </a:pPr>
            <a:r>
              <a:rPr lang="en-US" sz="1400" dirty="0" err="1" smtClean="0"/>
              <a:t>Relasi</a:t>
            </a:r>
            <a:r>
              <a:rPr lang="en-US" sz="1400" dirty="0" smtClean="0"/>
              <a:t> </a:t>
            </a:r>
            <a:r>
              <a:rPr lang="en-US" sz="1400" dirty="0" err="1"/>
              <a:t>antarpartai</a:t>
            </a:r>
            <a:r>
              <a:rPr lang="en-US" sz="1400" dirty="0"/>
              <a:t> yang </a:t>
            </a:r>
            <a:r>
              <a:rPr lang="en-US" sz="1400" dirty="0" err="1"/>
              <a:t>terbentuk</a:t>
            </a:r>
            <a:r>
              <a:rPr lang="en-US" sz="1400" dirty="0"/>
              <a:t> </a:t>
            </a:r>
            <a:r>
              <a:rPr lang="en-US" sz="1400" dirty="0" err="1" smtClean="0"/>
              <a:t>karena</a:t>
            </a:r>
            <a:r>
              <a:rPr lang="id-ID" sz="1400" dirty="0" smtClean="0"/>
              <a:t> memperebutkan</a:t>
            </a:r>
            <a:r>
              <a:rPr lang="en-US" sz="1400" dirty="0" smtClean="0"/>
              <a:t> </a:t>
            </a:r>
            <a:r>
              <a:rPr lang="en-US" sz="1400" dirty="0"/>
              <a:t>‘resources’ </a:t>
            </a:r>
            <a:r>
              <a:rPr lang="en-US" sz="1400" dirty="0" err="1" smtClean="0"/>
              <a:t>kekuasaan</a:t>
            </a:r>
            <a:r>
              <a:rPr lang="id-ID" sz="1400" dirty="0" smtClean="0"/>
              <a:t>.</a:t>
            </a:r>
          </a:p>
          <a:p>
            <a:pPr marL="342900" indent="-342900">
              <a:buAutoNum type="arabicPeriod"/>
            </a:pPr>
            <a:endParaRPr lang="id-ID" sz="1400" dirty="0"/>
          </a:p>
          <a:p>
            <a:pPr marL="342900" indent="-342900">
              <a:buAutoNum type="arabicPeriod"/>
            </a:pP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i="1" dirty="0"/>
              <a:t>check and balances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berjalan</a:t>
            </a:r>
            <a:r>
              <a:rPr lang="en-US" sz="1400" dirty="0"/>
              <a:t>,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oposisi</a:t>
            </a:r>
            <a:r>
              <a:rPr lang="en-US" sz="1400" dirty="0"/>
              <a:t> yang </a:t>
            </a:r>
            <a:r>
              <a:rPr lang="en-US" sz="1400" dirty="0" err="1"/>
              <a:t>kuat</a:t>
            </a:r>
            <a:r>
              <a:rPr lang="en-US" sz="1400" dirty="0"/>
              <a:t> di </a:t>
            </a:r>
            <a:r>
              <a:rPr lang="en-US" sz="1400" dirty="0" err="1" smtClean="0"/>
              <a:t>parlemen</a:t>
            </a:r>
            <a:r>
              <a:rPr lang="id-ID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38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677" y="5675006"/>
            <a:ext cx="207891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3433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65</TotalTime>
  <Words>114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Klientalisme Politik</vt:lpstr>
      <vt:lpstr>Terima kasih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17</cp:revision>
  <dcterms:created xsi:type="dcterms:W3CDTF">2017-08-07T07:13:45Z</dcterms:created>
  <dcterms:modified xsi:type="dcterms:W3CDTF">2017-08-07T08:23:41Z</dcterms:modified>
</cp:coreProperties>
</file>