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97" r:id="rId5"/>
    <p:sldId id="294" r:id="rId6"/>
    <p:sldId id="291" r:id="rId7"/>
    <p:sldId id="292" r:id="rId8"/>
    <p:sldId id="298" r:id="rId9"/>
    <p:sldId id="293" r:id="rId10"/>
    <p:sldId id="295" r:id="rId11"/>
    <p:sldId id="29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yan S" initials="RS" lastIdx="0" clrIdx="0">
    <p:extLst/>
  </p:cmAuthor>
  <p:cmAuthor id="2" name="Chudleigh, Benita" initials="CB" lastIdx="11" clrIdx="1"/>
  <p:cmAuthor id="3" name="Ludwig-Maaroof, Jessica" initials="LJ" lastIdx="46" clrIdx="2">
    <p:extLst>
      <p:ext uri="{19B8F6BF-5375-455C-9EA6-DF929625EA0E}">
        <p15:presenceInfo xmlns:p15="http://schemas.microsoft.com/office/powerpoint/2012/main" userId="S-1-5-21-2901558168-133924988-3395621233-1198" providerId="AD"/>
      </p:ext>
    </p:extLst>
  </p:cmAuthor>
  <p:cmAuthor id="4" name="Kapoor, Megha" initials="KM" lastIdx="28" clrIdx="3">
    <p:extLst>
      <p:ext uri="{19B8F6BF-5375-455C-9EA6-DF929625EA0E}">
        <p15:presenceInfo xmlns:p15="http://schemas.microsoft.com/office/powerpoint/2012/main" userId="S-1-5-21-2901558168-133924988-3395621233-11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33FF"/>
    <a:srgbClr val="D9D2E9"/>
    <a:srgbClr val="F9A5D7"/>
    <a:srgbClr val="FFCCFF"/>
    <a:srgbClr val="F57165"/>
    <a:srgbClr val="005AAB"/>
    <a:srgbClr val="3ED4B8"/>
    <a:srgbClr val="F6D35B"/>
    <a:srgbClr val="7EC8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0305" autoAdjust="0"/>
  </p:normalViewPr>
  <p:slideViewPr>
    <p:cSldViewPr snapToGrid="0" snapToObjects="1">
      <p:cViewPr varScale="1">
        <p:scale>
          <a:sx n="55" d="100"/>
          <a:sy n="55" d="100"/>
        </p:scale>
        <p:origin x="96" y="21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CF8E47-1962-478B-BA7A-BD87ADE5DB2A}" type="doc">
      <dgm:prSet loTypeId="urn:microsoft.com/office/officeart/2005/8/layout/matrix3" loCatId="matrix" qsTypeId="urn:microsoft.com/office/officeart/2005/8/quickstyle/simple2" qsCatId="simple" csTypeId="urn:microsoft.com/office/officeart/2005/8/colors/accent1_2" csCatId="accent1" phldr="1"/>
      <dgm:spPr/>
      <dgm:t>
        <a:bodyPr/>
        <a:lstStyle/>
        <a:p>
          <a:endParaRPr lang="en-AU"/>
        </a:p>
      </dgm:t>
    </dgm:pt>
    <dgm:pt modelId="{0B13EBD2-8FEC-4DBF-9B82-CA08D7C3142C}">
      <dgm:prSet phldrT="[Text]"/>
      <dgm:spPr/>
      <dgm:t>
        <a:bodyPr/>
        <a:lstStyle/>
        <a:p>
          <a:r>
            <a:rPr lang="id-ID" noProof="0" dirty="0" smtClean="0"/>
            <a:t>Apa itu INOVASI?</a:t>
          </a:r>
          <a:endParaRPr lang="id-ID" noProof="0" dirty="0"/>
        </a:p>
      </dgm:t>
    </dgm:pt>
    <dgm:pt modelId="{0DFB5111-36B4-4160-B738-55F6D1442597}" type="parTrans" cxnId="{4DDAFAD9-9503-4541-B9B7-85D485388051}">
      <dgm:prSet/>
      <dgm:spPr/>
      <dgm:t>
        <a:bodyPr/>
        <a:lstStyle/>
        <a:p>
          <a:endParaRPr lang="en-AU"/>
        </a:p>
      </dgm:t>
    </dgm:pt>
    <dgm:pt modelId="{B7366A69-480D-4A9A-86BB-ADCFD92EE44B}" type="sibTrans" cxnId="{4DDAFAD9-9503-4541-B9B7-85D485388051}">
      <dgm:prSet/>
      <dgm:spPr/>
      <dgm:t>
        <a:bodyPr/>
        <a:lstStyle/>
        <a:p>
          <a:endParaRPr lang="en-AU"/>
        </a:p>
      </dgm:t>
    </dgm:pt>
    <dgm:pt modelId="{265B3B50-99CF-4F79-AC18-B6810C33323B}">
      <dgm:prSet phldrT="[Text]"/>
      <dgm:spPr/>
      <dgm:t>
        <a:bodyPr/>
        <a:lstStyle/>
        <a:p>
          <a:r>
            <a:rPr lang="id-ID" noProof="0" dirty="0" smtClean="0"/>
            <a:t>Pendekatan INOVASI</a:t>
          </a:r>
          <a:endParaRPr lang="id-ID" noProof="0" dirty="0"/>
        </a:p>
      </dgm:t>
    </dgm:pt>
    <dgm:pt modelId="{279D47DB-5508-44D9-9DB9-E14814CCDD86}" type="parTrans" cxnId="{579013AF-B73E-4D3C-A87B-A96832DBBC40}">
      <dgm:prSet/>
      <dgm:spPr/>
      <dgm:t>
        <a:bodyPr/>
        <a:lstStyle/>
        <a:p>
          <a:endParaRPr lang="en-AU"/>
        </a:p>
      </dgm:t>
    </dgm:pt>
    <dgm:pt modelId="{0ECE900C-B95E-4310-97A7-23B72186DC43}" type="sibTrans" cxnId="{579013AF-B73E-4D3C-A87B-A96832DBBC40}">
      <dgm:prSet/>
      <dgm:spPr/>
      <dgm:t>
        <a:bodyPr/>
        <a:lstStyle/>
        <a:p>
          <a:endParaRPr lang="en-AU"/>
        </a:p>
      </dgm:t>
    </dgm:pt>
    <dgm:pt modelId="{6FAFD64B-7762-47EF-A349-303C34C736B1}">
      <dgm:prSet phldrT="[Text]"/>
      <dgm:spPr/>
      <dgm:t>
        <a:bodyPr/>
        <a:lstStyle/>
        <a:p>
          <a:r>
            <a:rPr lang="id-ID" noProof="0" dirty="0" smtClean="0"/>
            <a:t>Implementasi</a:t>
          </a:r>
          <a:endParaRPr lang="id-ID" noProof="0" dirty="0"/>
        </a:p>
      </dgm:t>
    </dgm:pt>
    <dgm:pt modelId="{47C422EA-1A13-4212-B451-46BB2FF6F3D6}" type="parTrans" cxnId="{88BBD945-104C-40EA-9005-C3605531F0A8}">
      <dgm:prSet/>
      <dgm:spPr/>
      <dgm:t>
        <a:bodyPr/>
        <a:lstStyle/>
        <a:p>
          <a:endParaRPr lang="en-AU"/>
        </a:p>
      </dgm:t>
    </dgm:pt>
    <dgm:pt modelId="{0E3DB513-AE5C-4A04-95B1-EF05EE409D51}" type="sibTrans" cxnId="{88BBD945-104C-40EA-9005-C3605531F0A8}">
      <dgm:prSet/>
      <dgm:spPr/>
      <dgm:t>
        <a:bodyPr/>
        <a:lstStyle/>
        <a:p>
          <a:endParaRPr lang="en-AU"/>
        </a:p>
      </dgm:t>
    </dgm:pt>
    <dgm:pt modelId="{8BE957B6-2007-4252-8C3D-A0BC78F1ACB8}">
      <dgm:prSet phldrT="[Text]"/>
      <dgm:spPr/>
      <dgm:t>
        <a:bodyPr/>
        <a:lstStyle/>
        <a:p>
          <a:r>
            <a:rPr lang="id-ID" noProof="0" dirty="0" smtClean="0"/>
            <a:t>Kontribusi INOVASI</a:t>
          </a:r>
          <a:endParaRPr lang="id-ID" noProof="0" dirty="0"/>
        </a:p>
      </dgm:t>
    </dgm:pt>
    <dgm:pt modelId="{E7DDEBFB-A52B-49E4-BAA8-1F714CB314EC}" type="parTrans" cxnId="{4D9DB886-5A25-4641-9E48-61CAB5B74E66}">
      <dgm:prSet/>
      <dgm:spPr/>
      <dgm:t>
        <a:bodyPr/>
        <a:lstStyle/>
        <a:p>
          <a:endParaRPr lang="en-AU"/>
        </a:p>
      </dgm:t>
    </dgm:pt>
    <dgm:pt modelId="{C3356D60-120A-4304-B96A-797B32C46165}" type="sibTrans" cxnId="{4D9DB886-5A25-4641-9E48-61CAB5B74E66}">
      <dgm:prSet/>
      <dgm:spPr/>
      <dgm:t>
        <a:bodyPr/>
        <a:lstStyle/>
        <a:p>
          <a:endParaRPr lang="en-AU"/>
        </a:p>
      </dgm:t>
    </dgm:pt>
    <dgm:pt modelId="{0B38E8C7-8D73-40BA-A8A5-A1DF5710515D}" type="pres">
      <dgm:prSet presAssocID="{6BCF8E47-1962-478B-BA7A-BD87ADE5DB2A}" presName="matrix" presStyleCnt="0">
        <dgm:presLayoutVars>
          <dgm:chMax val="1"/>
          <dgm:dir/>
          <dgm:resizeHandles val="exact"/>
        </dgm:presLayoutVars>
      </dgm:prSet>
      <dgm:spPr/>
      <dgm:t>
        <a:bodyPr/>
        <a:lstStyle/>
        <a:p>
          <a:endParaRPr lang="en-AU"/>
        </a:p>
      </dgm:t>
    </dgm:pt>
    <dgm:pt modelId="{E76F09A6-D4E2-4D8A-92F6-D7A3D0A66B77}" type="pres">
      <dgm:prSet presAssocID="{6BCF8E47-1962-478B-BA7A-BD87ADE5DB2A}" presName="diamond" presStyleLbl="bgShp" presStyleIdx="0" presStyleCnt="1"/>
      <dgm:spPr/>
    </dgm:pt>
    <dgm:pt modelId="{573C4A0C-BF48-4A47-BD30-353AA24712F8}" type="pres">
      <dgm:prSet presAssocID="{6BCF8E47-1962-478B-BA7A-BD87ADE5DB2A}" presName="quad1" presStyleLbl="node1" presStyleIdx="0" presStyleCnt="4">
        <dgm:presLayoutVars>
          <dgm:chMax val="0"/>
          <dgm:chPref val="0"/>
          <dgm:bulletEnabled val="1"/>
        </dgm:presLayoutVars>
      </dgm:prSet>
      <dgm:spPr/>
      <dgm:t>
        <a:bodyPr/>
        <a:lstStyle/>
        <a:p>
          <a:endParaRPr lang="en-AU"/>
        </a:p>
      </dgm:t>
    </dgm:pt>
    <dgm:pt modelId="{3B0E79FB-9A0A-4C65-8AB5-4867753AA73F}" type="pres">
      <dgm:prSet presAssocID="{6BCF8E47-1962-478B-BA7A-BD87ADE5DB2A}" presName="quad2" presStyleLbl="node1" presStyleIdx="1" presStyleCnt="4">
        <dgm:presLayoutVars>
          <dgm:chMax val="0"/>
          <dgm:chPref val="0"/>
          <dgm:bulletEnabled val="1"/>
        </dgm:presLayoutVars>
      </dgm:prSet>
      <dgm:spPr/>
      <dgm:t>
        <a:bodyPr/>
        <a:lstStyle/>
        <a:p>
          <a:endParaRPr lang="en-AU"/>
        </a:p>
      </dgm:t>
    </dgm:pt>
    <dgm:pt modelId="{980790B4-418D-42B7-81AE-06A0ABD70E23}" type="pres">
      <dgm:prSet presAssocID="{6BCF8E47-1962-478B-BA7A-BD87ADE5DB2A}" presName="quad3" presStyleLbl="node1" presStyleIdx="2" presStyleCnt="4">
        <dgm:presLayoutVars>
          <dgm:chMax val="0"/>
          <dgm:chPref val="0"/>
          <dgm:bulletEnabled val="1"/>
        </dgm:presLayoutVars>
      </dgm:prSet>
      <dgm:spPr/>
      <dgm:t>
        <a:bodyPr/>
        <a:lstStyle/>
        <a:p>
          <a:endParaRPr lang="en-AU"/>
        </a:p>
      </dgm:t>
    </dgm:pt>
    <dgm:pt modelId="{60E44CA9-3296-48DB-A1FB-AA511B7390EB}" type="pres">
      <dgm:prSet presAssocID="{6BCF8E47-1962-478B-BA7A-BD87ADE5DB2A}" presName="quad4" presStyleLbl="node1" presStyleIdx="3" presStyleCnt="4">
        <dgm:presLayoutVars>
          <dgm:chMax val="0"/>
          <dgm:chPref val="0"/>
          <dgm:bulletEnabled val="1"/>
        </dgm:presLayoutVars>
      </dgm:prSet>
      <dgm:spPr/>
      <dgm:t>
        <a:bodyPr/>
        <a:lstStyle/>
        <a:p>
          <a:endParaRPr lang="en-AU"/>
        </a:p>
      </dgm:t>
    </dgm:pt>
  </dgm:ptLst>
  <dgm:cxnLst>
    <dgm:cxn modelId="{119BF455-778C-4735-8EF1-8DBEEC57D936}" type="presOf" srcId="{0B13EBD2-8FEC-4DBF-9B82-CA08D7C3142C}" destId="{573C4A0C-BF48-4A47-BD30-353AA24712F8}" srcOrd="0" destOrd="0" presId="urn:microsoft.com/office/officeart/2005/8/layout/matrix3"/>
    <dgm:cxn modelId="{4D9DB886-5A25-4641-9E48-61CAB5B74E66}" srcId="{6BCF8E47-1962-478B-BA7A-BD87ADE5DB2A}" destId="{8BE957B6-2007-4252-8C3D-A0BC78F1ACB8}" srcOrd="3" destOrd="0" parTransId="{E7DDEBFB-A52B-49E4-BAA8-1F714CB314EC}" sibTransId="{C3356D60-120A-4304-B96A-797B32C46165}"/>
    <dgm:cxn modelId="{445CB405-1EBD-45CF-91FC-0F2DF4334279}" type="presOf" srcId="{8BE957B6-2007-4252-8C3D-A0BC78F1ACB8}" destId="{60E44CA9-3296-48DB-A1FB-AA511B7390EB}" srcOrd="0" destOrd="0" presId="urn:microsoft.com/office/officeart/2005/8/layout/matrix3"/>
    <dgm:cxn modelId="{4DDAFAD9-9503-4541-B9B7-85D485388051}" srcId="{6BCF8E47-1962-478B-BA7A-BD87ADE5DB2A}" destId="{0B13EBD2-8FEC-4DBF-9B82-CA08D7C3142C}" srcOrd="0" destOrd="0" parTransId="{0DFB5111-36B4-4160-B738-55F6D1442597}" sibTransId="{B7366A69-480D-4A9A-86BB-ADCFD92EE44B}"/>
    <dgm:cxn modelId="{C0253612-CEDE-4353-B9AE-190ECDE8E245}" type="presOf" srcId="{265B3B50-99CF-4F79-AC18-B6810C33323B}" destId="{3B0E79FB-9A0A-4C65-8AB5-4867753AA73F}" srcOrd="0" destOrd="0" presId="urn:microsoft.com/office/officeart/2005/8/layout/matrix3"/>
    <dgm:cxn modelId="{614BFC14-918A-4E1D-95BE-B2BE074DE672}" type="presOf" srcId="{6BCF8E47-1962-478B-BA7A-BD87ADE5DB2A}" destId="{0B38E8C7-8D73-40BA-A8A5-A1DF5710515D}" srcOrd="0" destOrd="0" presId="urn:microsoft.com/office/officeart/2005/8/layout/matrix3"/>
    <dgm:cxn modelId="{579013AF-B73E-4D3C-A87B-A96832DBBC40}" srcId="{6BCF8E47-1962-478B-BA7A-BD87ADE5DB2A}" destId="{265B3B50-99CF-4F79-AC18-B6810C33323B}" srcOrd="1" destOrd="0" parTransId="{279D47DB-5508-44D9-9DB9-E14814CCDD86}" sibTransId="{0ECE900C-B95E-4310-97A7-23B72186DC43}"/>
    <dgm:cxn modelId="{1B0064DB-35C3-40E3-8E07-7DE86D2BB8DC}" type="presOf" srcId="{6FAFD64B-7762-47EF-A349-303C34C736B1}" destId="{980790B4-418D-42B7-81AE-06A0ABD70E23}" srcOrd="0" destOrd="0" presId="urn:microsoft.com/office/officeart/2005/8/layout/matrix3"/>
    <dgm:cxn modelId="{88BBD945-104C-40EA-9005-C3605531F0A8}" srcId="{6BCF8E47-1962-478B-BA7A-BD87ADE5DB2A}" destId="{6FAFD64B-7762-47EF-A349-303C34C736B1}" srcOrd="2" destOrd="0" parTransId="{47C422EA-1A13-4212-B451-46BB2FF6F3D6}" sibTransId="{0E3DB513-AE5C-4A04-95B1-EF05EE409D51}"/>
    <dgm:cxn modelId="{FE861E18-2D4E-4374-8CCD-DF9BEB8EC046}" type="presParOf" srcId="{0B38E8C7-8D73-40BA-A8A5-A1DF5710515D}" destId="{E76F09A6-D4E2-4D8A-92F6-D7A3D0A66B77}" srcOrd="0" destOrd="0" presId="urn:microsoft.com/office/officeart/2005/8/layout/matrix3"/>
    <dgm:cxn modelId="{2A141819-FEAC-441D-BE76-85A0C970E999}" type="presParOf" srcId="{0B38E8C7-8D73-40BA-A8A5-A1DF5710515D}" destId="{573C4A0C-BF48-4A47-BD30-353AA24712F8}" srcOrd="1" destOrd="0" presId="urn:microsoft.com/office/officeart/2005/8/layout/matrix3"/>
    <dgm:cxn modelId="{CE9C9AA7-43F7-4007-9E35-DE37D57C4657}" type="presParOf" srcId="{0B38E8C7-8D73-40BA-A8A5-A1DF5710515D}" destId="{3B0E79FB-9A0A-4C65-8AB5-4867753AA73F}" srcOrd="2" destOrd="0" presId="urn:microsoft.com/office/officeart/2005/8/layout/matrix3"/>
    <dgm:cxn modelId="{656E4998-2683-4982-9A31-B36234622C07}" type="presParOf" srcId="{0B38E8C7-8D73-40BA-A8A5-A1DF5710515D}" destId="{980790B4-418D-42B7-81AE-06A0ABD70E23}" srcOrd="3" destOrd="0" presId="urn:microsoft.com/office/officeart/2005/8/layout/matrix3"/>
    <dgm:cxn modelId="{707980C5-41AA-4823-AB4A-80692BEEC482}" type="presParOf" srcId="{0B38E8C7-8D73-40BA-A8A5-A1DF5710515D}" destId="{60E44CA9-3296-48DB-A1FB-AA511B7390E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12C7C9-239B-4C84-ACBB-1EEED523850E}" type="doc">
      <dgm:prSet loTypeId="urn:microsoft.com/office/officeart/2005/8/layout/cycle8" loCatId="cycle" qsTypeId="urn:microsoft.com/office/officeart/2005/8/quickstyle/simple1" qsCatId="simple" csTypeId="urn:microsoft.com/office/officeart/2005/8/colors/accent5_2" csCatId="accent5" phldr="1"/>
      <dgm:spPr/>
      <dgm:t>
        <a:bodyPr/>
        <a:lstStyle/>
        <a:p>
          <a:endParaRPr lang="en-AU"/>
        </a:p>
      </dgm:t>
    </dgm:pt>
    <dgm:pt modelId="{F919840E-3459-4796-860A-F45C7EAE495A}">
      <dgm:prSet phldrT="[Text]"/>
      <dgm:spPr/>
      <dgm:t>
        <a:bodyPr/>
        <a:lstStyle/>
        <a:p>
          <a:r>
            <a:rPr lang="id-ID" dirty="0" smtClean="0"/>
            <a:t>Analisis Masalah </a:t>
          </a:r>
          <a:r>
            <a:rPr lang="id-ID" noProof="0" dirty="0" smtClean="0"/>
            <a:t>Pembelajaran</a:t>
          </a:r>
          <a:endParaRPr lang="id-ID" noProof="0" dirty="0"/>
        </a:p>
      </dgm:t>
    </dgm:pt>
    <dgm:pt modelId="{34560C8C-3ECB-4D59-BFBB-09B4C32AC4CC}" type="parTrans" cxnId="{FEB0C0CB-0F87-482D-A0C1-49ACA2F4A082}">
      <dgm:prSet/>
      <dgm:spPr/>
      <dgm:t>
        <a:bodyPr/>
        <a:lstStyle/>
        <a:p>
          <a:endParaRPr lang="en-AU"/>
        </a:p>
      </dgm:t>
    </dgm:pt>
    <dgm:pt modelId="{D9139BAA-635A-4D85-9202-6029D36F5C8B}" type="sibTrans" cxnId="{FEB0C0CB-0F87-482D-A0C1-49ACA2F4A082}">
      <dgm:prSet/>
      <dgm:spPr/>
      <dgm:t>
        <a:bodyPr/>
        <a:lstStyle/>
        <a:p>
          <a:endParaRPr lang="en-AU"/>
        </a:p>
      </dgm:t>
    </dgm:pt>
    <dgm:pt modelId="{FFC56C8F-CF08-45EA-852D-0AA9DD34955B}">
      <dgm:prSet phldrT="[Text]"/>
      <dgm:spPr/>
      <dgm:t>
        <a:bodyPr/>
        <a:lstStyle/>
        <a:p>
          <a:r>
            <a:rPr lang="en-AU" dirty="0" smtClean="0"/>
            <a:t>Tindakan dan Refleksi</a:t>
          </a:r>
          <a:endParaRPr lang="en-AU" dirty="0"/>
        </a:p>
      </dgm:t>
    </dgm:pt>
    <dgm:pt modelId="{78339D21-5227-4615-9339-313025906A25}" type="parTrans" cxnId="{FD7D6937-A572-47FA-88A2-9E92897A2FE8}">
      <dgm:prSet/>
      <dgm:spPr/>
      <dgm:t>
        <a:bodyPr/>
        <a:lstStyle/>
        <a:p>
          <a:endParaRPr lang="en-AU"/>
        </a:p>
      </dgm:t>
    </dgm:pt>
    <dgm:pt modelId="{8556A23B-786B-44F1-8BC9-0C7E162B3A92}" type="sibTrans" cxnId="{FD7D6937-A572-47FA-88A2-9E92897A2FE8}">
      <dgm:prSet/>
      <dgm:spPr/>
      <dgm:t>
        <a:bodyPr/>
        <a:lstStyle/>
        <a:p>
          <a:endParaRPr lang="en-AU"/>
        </a:p>
      </dgm:t>
    </dgm:pt>
    <dgm:pt modelId="{377A57AB-110B-42E7-9B1A-54A7EFE7BC90}">
      <dgm:prSet phldrT="[Text]"/>
      <dgm:spPr/>
      <dgm:t>
        <a:bodyPr/>
        <a:lstStyle/>
        <a:p>
          <a:r>
            <a:rPr lang="en-AU" dirty="0" smtClean="0"/>
            <a:t>Penemuan Masalah Pembelajaran</a:t>
          </a:r>
          <a:endParaRPr lang="en-AU" dirty="0"/>
        </a:p>
      </dgm:t>
    </dgm:pt>
    <dgm:pt modelId="{5DF110B4-C61D-493D-96F5-B728BB3EE2A6}" type="parTrans" cxnId="{1A93432B-FBFB-4C8A-9BA6-325E163CBDF0}">
      <dgm:prSet/>
      <dgm:spPr/>
      <dgm:t>
        <a:bodyPr/>
        <a:lstStyle/>
        <a:p>
          <a:endParaRPr lang="en-AU"/>
        </a:p>
      </dgm:t>
    </dgm:pt>
    <dgm:pt modelId="{60CF2D3F-80E3-41D0-8E76-0AC9B4666151}" type="sibTrans" cxnId="{1A93432B-FBFB-4C8A-9BA6-325E163CBDF0}">
      <dgm:prSet/>
      <dgm:spPr/>
      <dgm:t>
        <a:bodyPr/>
        <a:lstStyle/>
        <a:p>
          <a:endParaRPr lang="en-AU"/>
        </a:p>
      </dgm:t>
    </dgm:pt>
    <dgm:pt modelId="{F0EB4296-940D-429D-9C6B-EB995819B55F}">
      <dgm:prSet/>
      <dgm:spPr/>
      <dgm:t>
        <a:bodyPr/>
        <a:lstStyle/>
        <a:p>
          <a:r>
            <a:rPr lang="id-ID" noProof="0" dirty="0" smtClean="0"/>
            <a:t>Desain Tindakan</a:t>
          </a:r>
          <a:endParaRPr lang="id-ID" noProof="0" dirty="0"/>
        </a:p>
      </dgm:t>
    </dgm:pt>
    <dgm:pt modelId="{DC13D886-F44C-4229-A81A-4863D5EC8BAE}" type="parTrans" cxnId="{37B077E1-D029-4449-AA31-0D0C0D46E28A}">
      <dgm:prSet/>
      <dgm:spPr/>
      <dgm:t>
        <a:bodyPr/>
        <a:lstStyle/>
        <a:p>
          <a:endParaRPr lang="en-AU"/>
        </a:p>
      </dgm:t>
    </dgm:pt>
    <dgm:pt modelId="{C02CF3C2-EAC1-425B-9C5C-F97A2D3BCAE0}" type="sibTrans" cxnId="{37B077E1-D029-4449-AA31-0D0C0D46E28A}">
      <dgm:prSet/>
      <dgm:spPr/>
      <dgm:t>
        <a:bodyPr/>
        <a:lstStyle/>
        <a:p>
          <a:endParaRPr lang="en-AU"/>
        </a:p>
      </dgm:t>
    </dgm:pt>
    <dgm:pt modelId="{DCD131B0-88DF-4662-803B-5CBFEB4B79A8}">
      <dgm:prSet/>
      <dgm:spPr/>
      <dgm:t>
        <a:bodyPr/>
        <a:lstStyle/>
        <a:p>
          <a:r>
            <a:rPr lang="en-AU" dirty="0" smtClean="0"/>
            <a:t>Desain Evaluasi</a:t>
          </a:r>
          <a:endParaRPr lang="en-AU" dirty="0"/>
        </a:p>
      </dgm:t>
    </dgm:pt>
    <dgm:pt modelId="{52F857B6-6563-4EE6-BB23-5DF0525506A9}" type="parTrans" cxnId="{6A1E635D-415B-484A-B4CE-D2529FEB6431}">
      <dgm:prSet/>
      <dgm:spPr/>
      <dgm:t>
        <a:bodyPr/>
        <a:lstStyle/>
        <a:p>
          <a:endParaRPr lang="en-AU"/>
        </a:p>
      </dgm:t>
    </dgm:pt>
    <dgm:pt modelId="{F8958358-6FC3-4A11-A8EB-77EEC204BA85}" type="sibTrans" cxnId="{6A1E635D-415B-484A-B4CE-D2529FEB6431}">
      <dgm:prSet/>
      <dgm:spPr/>
      <dgm:t>
        <a:bodyPr/>
        <a:lstStyle/>
        <a:p>
          <a:endParaRPr lang="en-AU"/>
        </a:p>
      </dgm:t>
    </dgm:pt>
    <dgm:pt modelId="{B52574FD-EEE4-4B23-8DE4-A30754943C3B}" type="pres">
      <dgm:prSet presAssocID="{7D12C7C9-239B-4C84-ACBB-1EEED523850E}" presName="compositeShape" presStyleCnt="0">
        <dgm:presLayoutVars>
          <dgm:chMax val="7"/>
          <dgm:dir/>
          <dgm:resizeHandles val="exact"/>
        </dgm:presLayoutVars>
      </dgm:prSet>
      <dgm:spPr/>
      <dgm:t>
        <a:bodyPr/>
        <a:lstStyle/>
        <a:p>
          <a:endParaRPr lang="en-AU"/>
        </a:p>
      </dgm:t>
    </dgm:pt>
    <dgm:pt modelId="{27787708-E768-4750-BF93-B62BEB8B7E5A}" type="pres">
      <dgm:prSet presAssocID="{7D12C7C9-239B-4C84-ACBB-1EEED523850E}" presName="wedge1" presStyleLbl="node1" presStyleIdx="0" presStyleCnt="5"/>
      <dgm:spPr/>
      <dgm:t>
        <a:bodyPr/>
        <a:lstStyle/>
        <a:p>
          <a:endParaRPr lang="en-AU"/>
        </a:p>
      </dgm:t>
    </dgm:pt>
    <dgm:pt modelId="{A3BF8D15-422B-44AE-B2BB-DEA5F2DA0C35}" type="pres">
      <dgm:prSet presAssocID="{7D12C7C9-239B-4C84-ACBB-1EEED523850E}" presName="dummy1a" presStyleCnt="0"/>
      <dgm:spPr/>
    </dgm:pt>
    <dgm:pt modelId="{A42BCC33-5D8D-4214-98B8-0A0A1CA173F8}" type="pres">
      <dgm:prSet presAssocID="{7D12C7C9-239B-4C84-ACBB-1EEED523850E}" presName="dummy1b" presStyleCnt="0"/>
      <dgm:spPr/>
    </dgm:pt>
    <dgm:pt modelId="{7DBCF089-5E9E-413D-8E16-609C3A6BDC8F}" type="pres">
      <dgm:prSet presAssocID="{7D12C7C9-239B-4C84-ACBB-1EEED523850E}" presName="wedge1Tx" presStyleLbl="node1" presStyleIdx="0" presStyleCnt="5">
        <dgm:presLayoutVars>
          <dgm:chMax val="0"/>
          <dgm:chPref val="0"/>
          <dgm:bulletEnabled val="1"/>
        </dgm:presLayoutVars>
      </dgm:prSet>
      <dgm:spPr/>
      <dgm:t>
        <a:bodyPr/>
        <a:lstStyle/>
        <a:p>
          <a:endParaRPr lang="en-AU"/>
        </a:p>
      </dgm:t>
    </dgm:pt>
    <dgm:pt modelId="{1FDF8A83-25AF-4FFC-AF09-1A1D0FD0374E}" type="pres">
      <dgm:prSet presAssocID="{7D12C7C9-239B-4C84-ACBB-1EEED523850E}" presName="wedge2" presStyleLbl="node1" presStyleIdx="1" presStyleCnt="5"/>
      <dgm:spPr/>
      <dgm:t>
        <a:bodyPr/>
        <a:lstStyle/>
        <a:p>
          <a:endParaRPr lang="en-AU"/>
        </a:p>
      </dgm:t>
    </dgm:pt>
    <dgm:pt modelId="{98766DD0-AAD6-4FD1-8B21-DD5FA8DD933E}" type="pres">
      <dgm:prSet presAssocID="{7D12C7C9-239B-4C84-ACBB-1EEED523850E}" presName="dummy2a" presStyleCnt="0"/>
      <dgm:spPr/>
    </dgm:pt>
    <dgm:pt modelId="{60E5DC33-41F4-4581-824F-3AEE61A108E4}" type="pres">
      <dgm:prSet presAssocID="{7D12C7C9-239B-4C84-ACBB-1EEED523850E}" presName="dummy2b" presStyleCnt="0"/>
      <dgm:spPr/>
    </dgm:pt>
    <dgm:pt modelId="{9E860CA6-5A6C-4928-8B27-42C631FE4B63}" type="pres">
      <dgm:prSet presAssocID="{7D12C7C9-239B-4C84-ACBB-1EEED523850E}" presName="wedge2Tx" presStyleLbl="node1" presStyleIdx="1" presStyleCnt="5">
        <dgm:presLayoutVars>
          <dgm:chMax val="0"/>
          <dgm:chPref val="0"/>
          <dgm:bulletEnabled val="1"/>
        </dgm:presLayoutVars>
      </dgm:prSet>
      <dgm:spPr/>
      <dgm:t>
        <a:bodyPr/>
        <a:lstStyle/>
        <a:p>
          <a:endParaRPr lang="en-AU"/>
        </a:p>
      </dgm:t>
    </dgm:pt>
    <dgm:pt modelId="{D400D07A-A66E-4F35-A495-591E1744BF7A}" type="pres">
      <dgm:prSet presAssocID="{7D12C7C9-239B-4C84-ACBB-1EEED523850E}" presName="wedge3" presStyleLbl="node1" presStyleIdx="2" presStyleCnt="5"/>
      <dgm:spPr/>
      <dgm:t>
        <a:bodyPr/>
        <a:lstStyle/>
        <a:p>
          <a:endParaRPr lang="en-AU"/>
        </a:p>
      </dgm:t>
    </dgm:pt>
    <dgm:pt modelId="{7DD56ADE-2D4E-4FE4-9612-689A9F467114}" type="pres">
      <dgm:prSet presAssocID="{7D12C7C9-239B-4C84-ACBB-1EEED523850E}" presName="dummy3a" presStyleCnt="0"/>
      <dgm:spPr/>
    </dgm:pt>
    <dgm:pt modelId="{009A8805-DFB1-4804-8101-CC546238384C}" type="pres">
      <dgm:prSet presAssocID="{7D12C7C9-239B-4C84-ACBB-1EEED523850E}" presName="dummy3b" presStyleCnt="0"/>
      <dgm:spPr/>
    </dgm:pt>
    <dgm:pt modelId="{8E48BDF8-F2A1-4D20-9E82-70E1CAF3606B}" type="pres">
      <dgm:prSet presAssocID="{7D12C7C9-239B-4C84-ACBB-1EEED523850E}" presName="wedge3Tx" presStyleLbl="node1" presStyleIdx="2" presStyleCnt="5">
        <dgm:presLayoutVars>
          <dgm:chMax val="0"/>
          <dgm:chPref val="0"/>
          <dgm:bulletEnabled val="1"/>
        </dgm:presLayoutVars>
      </dgm:prSet>
      <dgm:spPr/>
      <dgm:t>
        <a:bodyPr/>
        <a:lstStyle/>
        <a:p>
          <a:endParaRPr lang="en-AU"/>
        </a:p>
      </dgm:t>
    </dgm:pt>
    <dgm:pt modelId="{0474B1E0-D89C-41EA-A2A1-D1F09D518921}" type="pres">
      <dgm:prSet presAssocID="{7D12C7C9-239B-4C84-ACBB-1EEED523850E}" presName="wedge4" presStyleLbl="node1" presStyleIdx="3" presStyleCnt="5"/>
      <dgm:spPr/>
      <dgm:t>
        <a:bodyPr/>
        <a:lstStyle/>
        <a:p>
          <a:endParaRPr lang="en-AU"/>
        </a:p>
      </dgm:t>
    </dgm:pt>
    <dgm:pt modelId="{A4124C87-BF1B-479C-BCA0-219204A92373}" type="pres">
      <dgm:prSet presAssocID="{7D12C7C9-239B-4C84-ACBB-1EEED523850E}" presName="dummy4a" presStyleCnt="0"/>
      <dgm:spPr/>
    </dgm:pt>
    <dgm:pt modelId="{143F7110-627D-43AD-B7F8-BE72230A7C4D}" type="pres">
      <dgm:prSet presAssocID="{7D12C7C9-239B-4C84-ACBB-1EEED523850E}" presName="dummy4b" presStyleCnt="0"/>
      <dgm:spPr/>
    </dgm:pt>
    <dgm:pt modelId="{E35F7A66-ED23-40FF-B978-1D59415D1613}" type="pres">
      <dgm:prSet presAssocID="{7D12C7C9-239B-4C84-ACBB-1EEED523850E}" presName="wedge4Tx" presStyleLbl="node1" presStyleIdx="3" presStyleCnt="5">
        <dgm:presLayoutVars>
          <dgm:chMax val="0"/>
          <dgm:chPref val="0"/>
          <dgm:bulletEnabled val="1"/>
        </dgm:presLayoutVars>
      </dgm:prSet>
      <dgm:spPr/>
      <dgm:t>
        <a:bodyPr/>
        <a:lstStyle/>
        <a:p>
          <a:endParaRPr lang="en-AU"/>
        </a:p>
      </dgm:t>
    </dgm:pt>
    <dgm:pt modelId="{A0FF205C-1687-4A3C-A101-9355732CE211}" type="pres">
      <dgm:prSet presAssocID="{7D12C7C9-239B-4C84-ACBB-1EEED523850E}" presName="wedge5" presStyleLbl="node1" presStyleIdx="4" presStyleCnt="5"/>
      <dgm:spPr/>
      <dgm:t>
        <a:bodyPr/>
        <a:lstStyle/>
        <a:p>
          <a:endParaRPr lang="en-AU"/>
        </a:p>
      </dgm:t>
    </dgm:pt>
    <dgm:pt modelId="{40054491-B506-43B6-B1F1-77BA41D45761}" type="pres">
      <dgm:prSet presAssocID="{7D12C7C9-239B-4C84-ACBB-1EEED523850E}" presName="dummy5a" presStyleCnt="0"/>
      <dgm:spPr/>
    </dgm:pt>
    <dgm:pt modelId="{28EBC389-7E12-4D90-AC6F-B0DBFA76F3A6}" type="pres">
      <dgm:prSet presAssocID="{7D12C7C9-239B-4C84-ACBB-1EEED523850E}" presName="dummy5b" presStyleCnt="0"/>
      <dgm:spPr/>
    </dgm:pt>
    <dgm:pt modelId="{D0C01598-A5C0-49F5-BDA5-419D75D2A0FF}" type="pres">
      <dgm:prSet presAssocID="{7D12C7C9-239B-4C84-ACBB-1EEED523850E}" presName="wedge5Tx" presStyleLbl="node1" presStyleIdx="4" presStyleCnt="5">
        <dgm:presLayoutVars>
          <dgm:chMax val="0"/>
          <dgm:chPref val="0"/>
          <dgm:bulletEnabled val="1"/>
        </dgm:presLayoutVars>
      </dgm:prSet>
      <dgm:spPr/>
      <dgm:t>
        <a:bodyPr/>
        <a:lstStyle/>
        <a:p>
          <a:endParaRPr lang="en-AU"/>
        </a:p>
      </dgm:t>
    </dgm:pt>
    <dgm:pt modelId="{F420B2A3-7489-45E2-AFFE-50EB80EACEB4}" type="pres">
      <dgm:prSet presAssocID="{D9139BAA-635A-4D85-9202-6029D36F5C8B}" presName="arrowWedge1" presStyleLbl="fgSibTrans2D1" presStyleIdx="0" presStyleCnt="5"/>
      <dgm:spPr/>
    </dgm:pt>
    <dgm:pt modelId="{65948CED-AD3C-4271-847A-FB8FF9F7D0CD}" type="pres">
      <dgm:prSet presAssocID="{C02CF3C2-EAC1-425B-9C5C-F97A2D3BCAE0}" presName="arrowWedge2" presStyleLbl="fgSibTrans2D1" presStyleIdx="1" presStyleCnt="5"/>
      <dgm:spPr/>
    </dgm:pt>
    <dgm:pt modelId="{8AAD057F-7E6C-488E-ACA7-2B7F26F15A0E}" type="pres">
      <dgm:prSet presAssocID="{F8958358-6FC3-4A11-A8EB-77EEC204BA85}" presName="arrowWedge3" presStyleLbl="fgSibTrans2D1" presStyleIdx="2" presStyleCnt="5"/>
      <dgm:spPr/>
    </dgm:pt>
    <dgm:pt modelId="{7613FD4D-8C45-433A-92D1-2572ADE588BC}" type="pres">
      <dgm:prSet presAssocID="{8556A23B-786B-44F1-8BC9-0C7E162B3A92}" presName="arrowWedge4" presStyleLbl="fgSibTrans2D1" presStyleIdx="3" presStyleCnt="5"/>
      <dgm:spPr/>
    </dgm:pt>
    <dgm:pt modelId="{48E05A96-3E07-4EA1-9736-8B39E39C78A8}" type="pres">
      <dgm:prSet presAssocID="{60CF2D3F-80E3-41D0-8E76-0AC9B4666151}" presName="arrowWedge5" presStyleLbl="fgSibTrans2D1" presStyleIdx="4" presStyleCnt="5"/>
      <dgm:spPr/>
    </dgm:pt>
  </dgm:ptLst>
  <dgm:cxnLst>
    <dgm:cxn modelId="{31ABEC5E-9211-4F36-B7DA-20FAF58A0123}" type="presOf" srcId="{377A57AB-110B-42E7-9B1A-54A7EFE7BC90}" destId="{A0FF205C-1687-4A3C-A101-9355732CE211}" srcOrd="0" destOrd="0" presId="urn:microsoft.com/office/officeart/2005/8/layout/cycle8"/>
    <dgm:cxn modelId="{336EE2DB-3D01-4601-AD67-0AF850FD0735}" type="presOf" srcId="{F0EB4296-940D-429D-9C6B-EB995819B55F}" destId="{1FDF8A83-25AF-4FFC-AF09-1A1D0FD0374E}" srcOrd="0" destOrd="0" presId="urn:microsoft.com/office/officeart/2005/8/layout/cycle8"/>
    <dgm:cxn modelId="{0643FF88-DCA1-4886-8072-FA45D778FED5}" type="presOf" srcId="{F919840E-3459-4796-860A-F45C7EAE495A}" destId="{27787708-E768-4750-BF93-B62BEB8B7E5A}" srcOrd="0" destOrd="0" presId="urn:microsoft.com/office/officeart/2005/8/layout/cycle8"/>
    <dgm:cxn modelId="{F332F089-AED8-4F16-8243-6ECEB7129105}" type="presOf" srcId="{F0EB4296-940D-429D-9C6B-EB995819B55F}" destId="{9E860CA6-5A6C-4928-8B27-42C631FE4B63}" srcOrd="1" destOrd="0" presId="urn:microsoft.com/office/officeart/2005/8/layout/cycle8"/>
    <dgm:cxn modelId="{BAF52B3A-B3C5-4DE9-BA48-9C9D4791A965}" type="presOf" srcId="{FFC56C8F-CF08-45EA-852D-0AA9DD34955B}" destId="{0474B1E0-D89C-41EA-A2A1-D1F09D518921}" srcOrd="0" destOrd="0" presId="urn:microsoft.com/office/officeart/2005/8/layout/cycle8"/>
    <dgm:cxn modelId="{08B29A9C-81BF-45EC-8614-2E9F13C711D9}" type="presOf" srcId="{7D12C7C9-239B-4C84-ACBB-1EEED523850E}" destId="{B52574FD-EEE4-4B23-8DE4-A30754943C3B}" srcOrd="0" destOrd="0" presId="urn:microsoft.com/office/officeart/2005/8/layout/cycle8"/>
    <dgm:cxn modelId="{6A1E635D-415B-484A-B4CE-D2529FEB6431}" srcId="{7D12C7C9-239B-4C84-ACBB-1EEED523850E}" destId="{DCD131B0-88DF-4662-803B-5CBFEB4B79A8}" srcOrd="2" destOrd="0" parTransId="{52F857B6-6563-4EE6-BB23-5DF0525506A9}" sibTransId="{F8958358-6FC3-4A11-A8EB-77EEC204BA85}"/>
    <dgm:cxn modelId="{AB444918-6813-4FBC-9841-819DE980C50D}" type="presOf" srcId="{377A57AB-110B-42E7-9B1A-54A7EFE7BC90}" destId="{D0C01598-A5C0-49F5-BDA5-419D75D2A0FF}" srcOrd="1" destOrd="0" presId="urn:microsoft.com/office/officeart/2005/8/layout/cycle8"/>
    <dgm:cxn modelId="{1A93432B-FBFB-4C8A-9BA6-325E163CBDF0}" srcId="{7D12C7C9-239B-4C84-ACBB-1EEED523850E}" destId="{377A57AB-110B-42E7-9B1A-54A7EFE7BC90}" srcOrd="4" destOrd="0" parTransId="{5DF110B4-C61D-493D-96F5-B728BB3EE2A6}" sibTransId="{60CF2D3F-80E3-41D0-8E76-0AC9B4666151}"/>
    <dgm:cxn modelId="{37B077E1-D029-4449-AA31-0D0C0D46E28A}" srcId="{7D12C7C9-239B-4C84-ACBB-1EEED523850E}" destId="{F0EB4296-940D-429D-9C6B-EB995819B55F}" srcOrd="1" destOrd="0" parTransId="{DC13D886-F44C-4229-A81A-4863D5EC8BAE}" sibTransId="{C02CF3C2-EAC1-425B-9C5C-F97A2D3BCAE0}"/>
    <dgm:cxn modelId="{9283D270-E30E-4E97-8584-C3140894D1DD}" type="presOf" srcId="{DCD131B0-88DF-4662-803B-5CBFEB4B79A8}" destId="{D400D07A-A66E-4F35-A495-591E1744BF7A}" srcOrd="0" destOrd="0" presId="urn:microsoft.com/office/officeart/2005/8/layout/cycle8"/>
    <dgm:cxn modelId="{E8DF0210-BDBA-47D7-8B3C-CE56ACB29FC4}" type="presOf" srcId="{DCD131B0-88DF-4662-803B-5CBFEB4B79A8}" destId="{8E48BDF8-F2A1-4D20-9E82-70E1CAF3606B}" srcOrd="1" destOrd="0" presId="urn:microsoft.com/office/officeart/2005/8/layout/cycle8"/>
    <dgm:cxn modelId="{FEB0C0CB-0F87-482D-A0C1-49ACA2F4A082}" srcId="{7D12C7C9-239B-4C84-ACBB-1EEED523850E}" destId="{F919840E-3459-4796-860A-F45C7EAE495A}" srcOrd="0" destOrd="0" parTransId="{34560C8C-3ECB-4D59-BFBB-09B4C32AC4CC}" sibTransId="{D9139BAA-635A-4D85-9202-6029D36F5C8B}"/>
    <dgm:cxn modelId="{13F41B2C-E3C5-410F-B0AE-FB570BC3B67F}" type="presOf" srcId="{F919840E-3459-4796-860A-F45C7EAE495A}" destId="{7DBCF089-5E9E-413D-8E16-609C3A6BDC8F}" srcOrd="1" destOrd="0" presId="urn:microsoft.com/office/officeart/2005/8/layout/cycle8"/>
    <dgm:cxn modelId="{FD7D6937-A572-47FA-88A2-9E92897A2FE8}" srcId="{7D12C7C9-239B-4C84-ACBB-1EEED523850E}" destId="{FFC56C8F-CF08-45EA-852D-0AA9DD34955B}" srcOrd="3" destOrd="0" parTransId="{78339D21-5227-4615-9339-313025906A25}" sibTransId="{8556A23B-786B-44F1-8BC9-0C7E162B3A92}"/>
    <dgm:cxn modelId="{17B16CCF-3D8C-4CF6-B06D-04277EFE2CF6}" type="presOf" srcId="{FFC56C8F-CF08-45EA-852D-0AA9DD34955B}" destId="{E35F7A66-ED23-40FF-B978-1D59415D1613}" srcOrd="1" destOrd="0" presId="urn:microsoft.com/office/officeart/2005/8/layout/cycle8"/>
    <dgm:cxn modelId="{6869B911-90D6-4134-A36F-2F995FCCDE3F}" type="presParOf" srcId="{B52574FD-EEE4-4B23-8DE4-A30754943C3B}" destId="{27787708-E768-4750-BF93-B62BEB8B7E5A}" srcOrd="0" destOrd="0" presId="urn:microsoft.com/office/officeart/2005/8/layout/cycle8"/>
    <dgm:cxn modelId="{7CEEA427-9D19-4652-A8FC-28F09C3C184A}" type="presParOf" srcId="{B52574FD-EEE4-4B23-8DE4-A30754943C3B}" destId="{A3BF8D15-422B-44AE-B2BB-DEA5F2DA0C35}" srcOrd="1" destOrd="0" presId="urn:microsoft.com/office/officeart/2005/8/layout/cycle8"/>
    <dgm:cxn modelId="{47C27882-DFF4-45BF-91DF-78AC5A33341F}" type="presParOf" srcId="{B52574FD-EEE4-4B23-8DE4-A30754943C3B}" destId="{A42BCC33-5D8D-4214-98B8-0A0A1CA173F8}" srcOrd="2" destOrd="0" presId="urn:microsoft.com/office/officeart/2005/8/layout/cycle8"/>
    <dgm:cxn modelId="{BA81AEBB-97DE-4EB3-86F5-50E0154C42B8}" type="presParOf" srcId="{B52574FD-EEE4-4B23-8DE4-A30754943C3B}" destId="{7DBCF089-5E9E-413D-8E16-609C3A6BDC8F}" srcOrd="3" destOrd="0" presId="urn:microsoft.com/office/officeart/2005/8/layout/cycle8"/>
    <dgm:cxn modelId="{A991CB64-8F50-4008-83B8-5A1C3AC7A046}" type="presParOf" srcId="{B52574FD-EEE4-4B23-8DE4-A30754943C3B}" destId="{1FDF8A83-25AF-4FFC-AF09-1A1D0FD0374E}" srcOrd="4" destOrd="0" presId="urn:microsoft.com/office/officeart/2005/8/layout/cycle8"/>
    <dgm:cxn modelId="{9C026CB6-2229-4A15-AAD9-B04D61ADD3E4}" type="presParOf" srcId="{B52574FD-EEE4-4B23-8DE4-A30754943C3B}" destId="{98766DD0-AAD6-4FD1-8B21-DD5FA8DD933E}" srcOrd="5" destOrd="0" presId="urn:microsoft.com/office/officeart/2005/8/layout/cycle8"/>
    <dgm:cxn modelId="{366CAFF5-719A-4578-93DB-3AABF8219624}" type="presParOf" srcId="{B52574FD-EEE4-4B23-8DE4-A30754943C3B}" destId="{60E5DC33-41F4-4581-824F-3AEE61A108E4}" srcOrd="6" destOrd="0" presId="urn:microsoft.com/office/officeart/2005/8/layout/cycle8"/>
    <dgm:cxn modelId="{32077DA0-1CB1-4853-9D84-B136259FF6C6}" type="presParOf" srcId="{B52574FD-EEE4-4B23-8DE4-A30754943C3B}" destId="{9E860CA6-5A6C-4928-8B27-42C631FE4B63}" srcOrd="7" destOrd="0" presId="urn:microsoft.com/office/officeart/2005/8/layout/cycle8"/>
    <dgm:cxn modelId="{28B8FECF-433E-41DA-863F-494ED152B44D}" type="presParOf" srcId="{B52574FD-EEE4-4B23-8DE4-A30754943C3B}" destId="{D400D07A-A66E-4F35-A495-591E1744BF7A}" srcOrd="8" destOrd="0" presId="urn:microsoft.com/office/officeart/2005/8/layout/cycle8"/>
    <dgm:cxn modelId="{93DD5957-C354-46DB-81E7-D6A85245E6D8}" type="presParOf" srcId="{B52574FD-EEE4-4B23-8DE4-A30754943C3B}" destId="{7DD56ADE-2D4E-4FE4-9612-689A9F467114}" srcOrd="9" destOrd="0" presId="urn:microsoft.com/office/officeart/2005/8/layout/cycle8"/>
    <dgm:cxn modelId="{B6969FD3-3CDA-4395-80FA-A7DA783475B2}" type="presParOf" srcId="{B52574FD-EEE4-4B23-8DE4-A30754943C3B}" destId="{009A8805-DFB1-4804-8101-CC546238384C}" srcOrd="10" destOrd="0" presId="urn:microsoft.com/office/officeart/2005/8/layout/cycle8"/>
    <dgm:cxn modelId="{1BF58716-EF67-40CB-B2EB-9ADC5520F617}" type="presParOf" srcId="{B52574FD-EEE4-4B23-8DE4-A30754943C3B}" destId="{8E48BDF8-F2A1-4D20-9E82-70E1CAF3606B}" srcOrd="11" destOrd="0" presId="urn:microsoft.com/office/officeart/2005/8/layout/cycle8"/>
    <dgm:cxn modelId="{95DCF94D-01EC-4AC0-A471-6C0ECC043B49}" type="presParOf" srcId="{B52574FD-EEE4-4B23-8DE4-A30754943C3B}" destId="{0474B1E0-D89C-41EA-A2A1-D1F09D518921}" srcOrd="12" destOrd="0" presId="urn:microsoft.com/office/officeart/2005/8/layout/cycle8"/>
    <dgm:cxn modelId="{C3C9F60C-752C-40C7-8580-15D748D0AE00}" type="presParOf" srcId="{B52574FD-EEE4-4B23-8DE4-A30754943C3B}" destId="{A4124C87-BF1B-479C-BCA0-219204A92373}" srcOrd="13" destOrd="0" presId="urn:microsoft.com/office/officeart/2005/8/layout/cycle8"/>
    <dgm:cxn modelId="{DDE6894C-3408-4C0E-A47D-FEB78BDC3141}" type="presParOf" srcId="{B52574FD-EEE4-4B23-8DE4-A30754943C3B}" destId="{143F7110-627D-43AD-B7F8-BE72230A7C4D}" srcOrd="14" destOrd="0" presId="urn:microsoft.com/office/officeart/2005/8/layout/cycle8"/>
    <dgm:cxn modelId="{1BCD766E-C962-4BD9-A6DA-9BBD0C5AA6FE}" type="presParOf" srcId="{B52574FD-EEE4-4B23-8DE4-A30754943C3B}" destId="{E35F7A66-ED23-40FF-B978-1D59415D1613}" srcOrd="15" destOrd="0" presId="urn:microsoft.com/office/officeart/2005/8/layout/cycle8"/>
    <dgm:cxn modelId="{260C0149-CBB4-4C38-AB4D-EBF22ED18CC3}" type="presParOf" srcId="{B52574FD-EEE4-4B23-8DE4-A30754943C3B}" destId="{A0FF205C-1687-4A3C-A101-9355732CE211}" srcOrd="16" destOrd="0" presId="urn:microsoft.com/office/officeart/2005/8/layout/cycle8"/>
    <dgm:cxn modelId="{166BFBE4-60F6-485E-84BE-057564940919}" type="presParOf" srcId="{B52574FD-EEE4-4B23-8DE4-A30754943C3B}" destId="{40054491-B506-43B6-B1F1-77BA41D45761}" srcOrd="17" destOrd="0" presId="urn:microsoft.com/office/officeart/2005/8/layout/cycle8"/>
    <dgm:cxn modelId="{08AC4B81-1490-4F97-AFBA-7918FD677871}" type="presParOf" srcId="{B52574FD-EEE4-4B23-8DE4-A30754943C3B}" destId="{28EBC389-7E12-4D90-AC6F-B0DBFA76F3A6}" srcOrd="18" destOrd="0" presId="urn:microsoft.com/office/officeart/2005/8/layout/cycle8"/>
    <dgm:cxn modelId="{35E56FC0-80EC-4576-8B89-F7748C8FF2A0}" type="presParOf" srcId="{B52574FD-EEE4-4B23-8DE4-A30754943C3B}" destId="{D0C01598-A5C0-49F5-BDA5-419D75D2A0FF}" srcOrd="19" destOrd="0" presId="urn:microsoft.com/office/officeart/2005/8/layout/cycle8"/>
    <dgm:cxn modelId="{FC844521-30FD-40FA-A381-E4BDF1545098}" type="presParOf" srcId="{B52574FD-EEE4-4B23-8DE4-A30754943C3B}" destId="{F420B2A3-7489-45E2-AFFE-50EB80EACEB4}" srcOrd="20" destOrd="0" presId="urn:microsoft.com/office/officeart/2005/8/layout/cycle8"/>
    <dgm:cxn modelId="{7C21FC14-5706-43D8-9250-95F9AEA1B84B}" type="presParOf" srcId="{B52574FD-EEE4-4B23-8DE4-A30754943C3B}" destId="{65948CED-AD3C-4271-847A-FB8FF9F7D0CD}" srcOrd="21" destOrd="0" presId="urn:microsoft.com/office/officeart/2005/8/layout/cycle8"/>
    <dgm:cxn modelId="{27846E06-95F7-4A6D-AB5D-BBEB9BFC3503}" type="presParOf" srcId="{B52574FD-EEE4-4B23-8DE4-A30754943C3B}" destId="{8AAD057F-7E6C-488E-ACA7-2B7F26F15A0E}" srcOrd="22" destOrd="0" presId="urn:microsoft.com/office/officeart/2005/8/layout/cycle8"/>
    <dgm:cxn modelId="{CD14BCA0-2EE1-4D0F-8EC7-BE146A605D10}" type="presParOf" srcId="{B52574FD-EEE4-4B23-8DE4-A30754943C3B}" destId="{7613FD4D-8C45-433A-92D1-2572ADE588BC}" srcOrd="23" destOrd="0" presId="urn:microsoft.com/office/officeart/2005/8/layout/cycle8"/>
    <dgm:cxn modelId="{7AE8A85E-7606-4CC8-8431-9C80F65A674E}" type="presParOf" srcId="{B52574FD-EEE4-4B23-8DE4-A30754943C3B}" destId="{48E05A96-3E07-4EA1-9736-8B39E39C78A8}"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AB62ED-7114-4776-ACB9-06149D4293E8}"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AU"/>
        </a:p>
      </dgm:t>
    </dgm:pt>
    <dgm:pt modelId="{027DFA23-A602-4D85-87AA-738EA2A86733}">
      <dgm:prSet phldrT="[Text]"/>
      <dgm:spPr/>
      <dgm:t>
        <a:bodyPr/>
        <a:lstStyle/>
        <a:p>
          <a:r>
            <a:rPr lang="en-AU" dirty="0" smtClean="0"/>
            <a:t>Kapasitas Lokal</a:t>
          </a:r>
          <a:endParaRPr lang="en-AU" dirty="0"/>
        </a:p>
      </dgm:t>
    </dgm:pt>
    <dgm:pt modelId="{0C7D7A91-A40C-403C-8EC1-D9DA52BF9B91}" type="parTrans" cxnId="{C3946CFE-372C-4281-82FC-CFD9D7E12136}">
      <dgm:prSet/>
      <dgm:spPr/>
      <dgm:t>
        <a:bodyPr/>
        <a:lstStyle/>
        <a:p>
          <a:endParaRPr lang="en-AU"/>
        </a:p>
      </dgm:t>
    </dgm:pt>
    <dgm:pt modelId="{8F24DED3-6C69-459A-BD5E-F5A9E261995D}" type="sibTrans" cxnId="{C3946CFE-372C-4281-82FC-CFD9D7E12136}">
      <dgm:prSet/>
      <dgm:spPr/>
      <dgm:t>
        <a:bodyPr/>
        <a:lstStyle/>
        <a:p>
          <a:endParaRPr lang="en-AU"/>
        </a:p>
      </dgm:t>
    </dgm:pt>
    <dgm:pt modelId="{DA6BCAC3-4A26-4FB3-A1E7-57B656F1664D}">
      <dgm:prSet phldrT="[Text]"/>
      <dgm:spPr/>
      <dgm:t>
        <a:bodyPr/>
        <a:lstStyle/>
        <a:p>
          <a:r>
            <a:rPr lang="en-AU" dirty="0" smtClean="0"/>
            <a:t>Pilot</a:t>
          </a:r>
          <a:endParaRPr lang="en-AU" dirty="0"/>
        </a:p>
      </dgm:t>
    </dgm:pt>
    <dgm:pt modelId="{82FE66EB-3063-4DF4-8325-61B1FF104B15}" type="parTrans" cxnId="{2405C84B-DEF3-482A-A5EE-0DA288753FDF}">
      <dgm:prSet/>
      <dgm:spPr/>
      <dgm:t>
        <a:bodyPr/>
        <a:lstStyle/>
        <a:p>
          <a:endParaRPr lang="en-AU"/>
        </a:p>
      </dgm:t>
    </dgm:pt>
    <dgm:pt modelId="{D6D889AE-365A-4A32-8C84-1CBF14BD42EF}" type="sibTrans" cxnId="{2405C84B-DEF3-482A-A5EE-0DA288753FDF}">
      <dgm:prSet/>
      <dgm:spPr/>
      <dgm:t>
        <a:bodyPr/>
        <a:lstStyle/>
        <a:p>
          <a:endParaRPr lang="en-AU"/>
        </a:p>
      </dgm:t>
    </dgm:pt>
    <dgm:pt modelId="{160CFE20-DC6D-4189-8A41-DC6D22499AC1}">
      <dgm:prSet phldrT="[Text]"/>
      <dgm:spPr/>
      <dgm:t>
        <a:bodyPr/>
        <a:lstStyle/>
        <a:p>
          <a:r>
            <a:rPr lang="en-AU" dirty="0" smtClean="0"/>
            <a:t>Konteks Lokal</a:t>
          </a:r>
          <a:endParaRPr lang="en-AU" dirty="0"/>
        </a:p>
      </dgm:t>
    </dgm:pt>
    <dgm:pt modelId="{372136EE-6EE1-4229-B038-156F6B8C45C2}" type="parTrans" cxnId="{19F0832D-B76D-49E9-B03C-73B57C079091}">
      <dgm:prSet/>
      <dgm:spPr/>
      <dgm:t>
        <a:bodyPr/>
        <a:lstStyle/>
        <a:p>
          <a:endParaRPr lang="en-AU"/>
        </a:p>
      </dgm:t>
    </dgm:pt>
    <dgm:pt modelId="{FB783C32-A611-4AA6-8912-6D4FF27D2908}" type="sibTrans" cxnId="{19F0832D-B76D-49E9-B03C-73B57C079091}">
      <dgm:prSet/>
      <dgm:spPr/>
      <dgm:t>
        <a:bodyPr/>
        <a:lstStyle/>
        <a:p>
          <a:endParaRPr lang="en-AU"/>
        </a:p>
      </dgm:t>
    </dgm:pt>
    <dgm:pt modelId="{873B86B3-990D-47F3-80AD-A583EE6054C8}">
      <dgm:prSet phldrT="[Text]" custT="1"/>
      <dgm:spPr/>
      <dgm:t>
        <a:bodyPr/>
        <a:lstStyle/>
        <a:p>
          <a:endParaRPr lang="en-AU" sz="1800" dirty="0"/>
        </a:p>
      </dgm:t>
    </dgm:pt>
    <dgm:pt modelId="{0AE90AF8-958F-4E9C-90AA-70D3131EB6AF}" type="sibTrans" cxnId="{2331BC2B-8CA5-4A81-B234-246DA19C69B1}">
      <dgm:prSet/>
      <dgm:spPr/>
      <dgm:t>
        <a:bodyPr/>
        <a:lstStyle/>
        <a:p>
          <a:endParaRPr lang="en-AU"/>
        </a:p>
      </dgm:t>
    </dgm:pt>
    <dgm:pt modelId="{BB35376D-AF84-4F4A-969E-9F03E35BBB7A}" type="parTrans" cxnId="{2331BC2B-8CA5-4A81-B234-246DA19C69B1}">
      <dgm:prSet/>
      <dgm:spPr/>
      <dgm:t>
        <a:bodyPr/>
        <a:lstStyle/>
        <a:p>
          <a:endParaRPr lang="en-AU"/>
        </a:p>
      </dgm:t>
    </dgm:pt>
    <dgm:pt modelId="{2AF4227B-40DA-403B-BCCC-2026C8D6BE74}" type="pres">
      <dgm:prSet presAssocID="{71AB62ED-7114-4776-ACB9-06149D4293E8}" presName="Name0" presStyleCnt="0">
        <dgm:presLayoutVars>
          <dgm:chMax val="4"/>
          <dgm:resizeHandles val="exact"/>
        </dgm:presLayoutVars>
      </dgm:prSet>
      <dgm:spPr/>
      <dgm:t>
        <a:bodyPr/>
        <a:lstStyle/>
        <a:p>
          <a:endParaRPr lang="en-AU"/>
        </a:p>
      </dgm:t>
    </dgm:pt>
    <dgm:pt modelId="{C868F067-121E-4BC7-8AF1-0F44D6F9C776}" type="pres">
      <dgm:prSet presAssocID="{71AB62ED-7114-4776-ACB9-06149D4293E8}" presName="ellipse" presStyleLbl="trBgShp" presStyleIdx="0" presStyleCnt="1" custAng="16200000" custLinFactY="70993" custLinFactNeighborX="-99780" custLinFactNeighborY="100000"/>
      <dgm:spPr/>
    </dgm:pt>
    <dgm:pt modelId="{0D2367CF-4F63-46AC-A9D8-2CD84BC8D295}" type="pres">
      <dgm:prSet presAssocID="{71AB62ED-7114-4776-ACB9-06149D4293E8}" presName="arrow1" presStyleLbl="fgShp" presStyleIdx="0" presStyleCnt="1" custAng="16200000" custLinFactX="-40370" custLinFactY="-100000" custLinFactNeighborX="-100000" custLinFactNeighborY="-113786"/>
      <dgm:spPr/>
    </dgm:pt>
    <dgm:pt modelId="{B7CDEAD8-1F50-4775-BAF2-B76413F0BAC5}" type="pres">
      <dgm:prSet presAssocID="{71AB62ED-7114-4776-ACB9-06149D4293E8}" presName="rectangle" presStyleLbl="revTx" presStyleIdx="0" presStyleCnt="1" custScaleX="282938">
        <dgm:presLayoutVars>
          <dgm:bulletEnabled val="1"/>
        </dgm:presLayoutVars>
      </dgm:prSet>
      <dgm:spPr/>
      <dgm:t>
        <a:bodyPr/>
        <a:lstStyle/>
        <a:p>
          <a:endParaRPr lang="en-AU"/>
        </a:p>
      </dgm:t>
    </dgm:pt>
    <dgm:pt modelId="{134DB58A-81A4-4416-8F6B-DED553F216C2}" type="pres">
      <dgm:prSet presAssocID="{DA6BCAC3-4A26-4FB3-A1E7-57B656F1664D}" presName="item1" presStyleLbl="node1" presStyleIdx="0" presStyleCnt="3" custLinFactX="-100000" custLinFactNeighborX="-184878" custLinFactNeighborY="98434">
        <dgm:presLayoutVars>
          <dgm:bulletEnabled val="1"/>
        </dgm:presLayoutVars>
      </dgm:prSet>
      <dgm:spPr/>
      <dgm:t>
        <a:bodyPr/>
        <a:lstStyle/>
        <a:p>
          <a:endParaRPr lang="en-AU"/>
        </a:p>
      </dgm:t>
    </dgm:pt>
    <dgm:pt modelId="{32144DB8-7BD5-431F-BB20-5F81DEF20BE5}" type="pres">
      <dgm:prSet presAssocID="{160CFE20-DC6D-4189-8A41-DC6D22499AC1}" presName="item2" presStyleLbl="node1" presStyleIdx="1" presStyleCnt="3" custLinFactX="-100000" custLinFactNeighborX="-125818" custLinFactNeighborY="62452">
        <dgm:presLayoutVars>
          <dgm:bulletEnabled val="1"/>
        </dgm:presLayoutVars>
      </dgm:prSet>
      <dgm:spPr/>
      <dgm:t>
        <a:bodyPr/>
        <a:lstStyle/>
        <a:p>
          <a:endParaRPr lang="en-AU"/>
        </a:p>
      </dgm:t>
    </dgm:pt>
    <dgm:pt modelId="{DEF4F42B-3B6B-4B0E-8856-9ECFB666772B}" type="pres">
      <dgm:prSet presAssocID="{873B86B3-990D-47F3-80AD-A583EE6054C8}" presName="item3" presStyleLbl="node1" presStyleIdx="2" presStyleCnt="3" custLinFactX="-100000" custLinFactY="30460" custLinFactNeighborX="-131608" custLinFactNeighborY="100000">
        <dgm:presLayoutVars>
          <dgm:bulletEnabled val="1"/>
        </dgm:presLayoutVars>
      </dgm:prSet>
      <dgm:spPr/>
      <dgm:t>
        <a:bodyPr/>
        <a:lstStyle/>
        <a:p>
          <a:endParaRPr lang="en-AU"/>
        </a:p>
      </dgm:t>
    </dgm:pt>
    <dgm:pt modelId="{49DDED90-68EC-4620-95D6-799619AF892B}" type="pres">
      <dgm:prSet presAssocID="{71AB62ED-7114-4776-ACB9-06149D4293E8}" presName="funnel" presStyleLbl="trAlignAcc1" presStyleIdx="0" presStyleCnt="1" custAng="16200000" custLinFactNeighborX="-72115" custLinFactNeighborY="33652"/>
      <dgm:spPr/>
      <dgm:t>
        <a:bodyPr/>
        <a:lstStyle/>
        <a:p>
          <a:endParaRPr lang="en-AU"/>
        </a:p>
      </dgm:t>
    </dgm:pt>
  </dgm:ptLst>
  <dgm:cxnLst>
    <dgm:cxn modelId="{2405C84B-DEF3-482A-A5EE-0DA288753FDF}" srcId="{71AB62ED-7114-4776-ACB9-06149D4293E8}" destId="{DA6BCAC3-4A26-4FB3-A1E7-57B656F1664D}" srcOrd="1" destOrd="0" parTransId="{82FE66EB-3063-4DF4-8325-61B1FF104B15}" sibTransId="{D6D889AE-365A-4A32-8C84-1CBF14BD42EF}"/>
    <dgm:cxn modelId="{DBE683C8-9FC1-4B40-9856-B9190E6A72DA}" type="presOf" srcId="{160CFE20-DC6D-4189-8A41-DC6D22499AC1}" destId="{134DB58A-81A4-4416-8F6B-DED553F216C2}" srcOrd="0" destOrd="0" presId="urn:microsoft.com/office/officeart/2005/8/layout/funnel1"/>
    <dgm:cxn modelId="{2331BC2B-8CA5-4A81-B234-246DA19C69B1}" srcId="{71AB62ED-7114-4776-ACB9-06149D4293E8}" destId="{873B86B3-990D-47F3-80AD-A583EE6054C8}" srcOrd="3" destOrd="0" parTransId="{BB35376D-AF84-4F4A-969E-9F03E35BBB7A}" sibTransId="{0AE90AF8-958F-4E9C-90AA-70D3131EB6AF}"/>
    <dgm:cxn modelId="{C3946CFE-372C-4281-82FC-CFD9D7E12136}" srcId="{71AB62ED-7114-4776-ACB9-06149D4293E8}" destId="{027DFA23-A602-4D85-87AA-738EA2A86733}" srcOrd="0" destOrd="0" parTransId="{0C7D7A91-A40C-403C-8EC1-D9DA52BF9B91}" sibTransId="{8F24DED3-6C69-459A-BD5E-F5A9E261995D}"/>
    <dgm:cxn modelId="{1F2F4FEA-12D3-408A-8892-560B5DF6AAA0}" type="presOf" srcId="{71AB62ED-7114-4776-ACB9-06149D4293E8}" destId="{2AF4227B-40DA-403B-BCCC-2026C8D6BE74}" srcOrd="0" destOrd="0" presId="urn:microsoft.com/office/officeart/2005/8/layout/funnel1"/>
    <dgm:cxn modelId="{87704CF2-6BE1-4768-8C00-F9BA5C74FF09}" type="presOf" srcId="{DA6BCAC3-4A26-4FB3-A1E7-57B656F1664D}" destId="{32144DB8-7BD5-431F-BB20-5F81DEF20BE5}" srcOrd="0" destOrd="0" presId="urn:microsoft.com/office/officeart/2005/8/layout/funnel1"/>
    <dgm:cxn modelId="{19F0832D-B76D-49E9-B03C-73B57C079091}" srcId="{71AB62ED-7114-4776-ACB9-06149D4293E8}" destId="{160CFE20-DC6D-4189-8A41-DC6D22499AC1}" srcOrd="2" destOrd="0" parTransId="{372136EE-6EE1-4229-B038-156F6B8C45C2}" sibTransId="{FB783C32-A611-4AA6-8912-6D4FF27D2908}"/>
    <dgm:cxn modelId="{C651FB9D-2AA4-4CB1-8A94-F0B14667AFB2}" type="presOf" srcId="{027DFA23-A602-4D85-87AA-738EA2A86733}" destId="{DEF4F42B-3B6B-4B0E-8856-9ECFB666772B}" srcOrd="0" destOrd="0" presId="urn:microsoft.com/office/officeart/2005/8/layout/funnel1"/>
    <dgm:cxn modelId="{C1EDBC18-BEDF-470B-95BB-B5BF714ACD50}" type="presOf" srcId="{873B86B3-990D-47F3-80AD-A583EE6054C8}" destId="{B7CDEAD8-1F50-4775-BAF2-B76413F0BAC5}" srcOrd="0" destOrd="0" presId="urn:microsoft.com/office/officeart/2005/8/layout/funnel1"/>
    <dgm:cxn modelId="{729127F7-BFB9-4CD6-9350-19187E04A41A}" type="presParOf" srcId="{2AF4227B-40DA-403B-BCCC-2026C8D6BE74}" destId="{C868F067-121E-4BC7-8AF1-0F44D6F9C776}" srcOrd="0" destOrd="0" presId="urn:microsoft.com/office/officeart/2005/8/layout/funnel1"/>
    <dgm:cxn modelId="{B2C02CAC-FF93-4B78-A845-BCEB1C1A7BE1}" type="presParOf" srcId="{2AF4227B-40DA-403B-BCCC-2026C8D6BE74}" destId="{0D2367CF-4F63-46AC-A9D8-2CD84BC8D295}" srcOrd="1" destOrd="0" presId="urn:microsoft.com/office/officeart/2005/8/layout/funnel1"/>
    <dgm:cxn modelId="{D96EC82D-2A0B-43EE-985A-78FB93C312E8}" type="presParOf" srcId="{2AF4227B-40DA-403B-BCCC-2026C8D6BE74}" destId="{B7CDEAD8-1F50-4775-BAF2-B76413F0BAC5}" srcOrd="2" destOrd="0" presId="urn:microsoft.com/office/officeart/2005/8/layout/funnel1"/>
    <dgm:cxn modelId="{F9785B39-723D-4A0E-BF00-D9937907BB81}" type="presParOf" srcId="{2AF4227B-40DA-403B-BCCC-2026C8D6BE74}" destId="{134DB58A-81A4-4416-8F6B-DED553F216C2}" srcOrd="3" destOrd="0" presId="urn:microsoft.com/office/officeart/2005/8/layout/funnel1"/>
    <dgm:cxn modelId="{2FEC5514-B703-4AC4-96A0-36B5F45AC017}" type="presParOf" srcId="{2AF4227B-40DA-403B-BCCC-2026C8D6BE74}" destId="{32144DB8-7BD5-431F-BB20-5F81DEF20BE5}" srcOrd="4" destOrd="0" presId="urn:microsoft.com/office/officeart/2005/8/layout/funnel1"/>
    <dgm:cxn modelId="{385A9605-F3E4-4DC4-84FA-C323D9C51F8A}" type="presParOf" srcId="{2AF4227B-40DA-403B-BCCC-2026C8D6BE74}" destId="{DEF4F42B-3B6B-4B0E-8856-9ECFB666772B}" srcOrd="5" destOrd="0" presId="urn:microsoft.com/office/officeart/2005/8/layout/funnel1"/>
    <dgm:cxn modelId="{EBD7467E-BB33-4F87-BE59-052EFD7DA6E7}" type="presParOf" srcId="{2AF4227B-40DA-403B-BCCC-2026C8D6BE74}" destId="{49DDED90-68EC-4620-95D6-799619AF892B}"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6F09A6-D4E2-4D8A-92F6-D7A3D0A66B77}">
      <dsp:nvSpPr>
        <dsp:cNvPr id="0" name=""/>
        <dsp:cNvSpPr/>
      </dsp:nvSpPr>
      <dsp:spPr>
        <a:xfrm>
          <a:off x="1340583" y="0"/>
          <a:ext cx="6296954" cy="6296954"/>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3C4A0C-BF48-4A47-BD30-353AA24712F8}">
      <dsp:nvSpPr>
        <dsp:cNvPr id="0" name=""/>
        <dsp:cNvSpPr/>
      </dsp:nvSpPr>
      <dsp:spPr>
        <a:xfrm>
          <a:off x="1938794" y="598210"/>
          <a:ext cx="2455812" cy="245581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d-ID" sz="2800" kern="1200" noProof="0" dirty="0" smtClean="0"/>
            <a:t>Apa itu INOVASI?</a:t>
          </a:r>
          <a:endParaRPr lang="id-ID" sz="2800" kern="1200" noProof="0" dirty="0"/>
        </a:p>
      </dsp:txBody>
      <dsp:txXfrm>
        <a:off x="2058677" y="718093"/>
        <a:ext cx="2216046" cy="2216046"/>
      </dsp:txXfrm>
    </dsp:sp>
    <dsp:sp modelId="{3B0E79FB-9A0A-4C65-8AB5-4867753AA73F}">
      <dsp:nvSpPr>
        <dsp:cNvPr id="0" name=""/>
        <dsp:cNvSpPr/>
      </dsp:nvSpPr>
      <dsp:spPr>
        <a:xfrm>
          <a:off x="4583515" y="598210"/>
          <a:ext cx="2455812" cy="245581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d-ID" sz="2800" kern="1200" noProof="0" dirty="0" smtClean="0"/>
            <a:t>Pendekatan INOVASI</a:t>
          </a:r>
          <a:endParaRPr lang="id-ID" sz="2800" kern="1200" noProof="0" dirty="0"/>
        </a:p>
      </dsp:txBody>
      <dsp:txXfrm>
        <a:off x="4703398" y="718093"/>
        <a:ext cx="2216046" cy="2216046"/>
      </dsp:txXfrm>
    </dsp:sp>
    <dsp:sp modelId="{980790B4-418D-42B7-81AE-06A0ABD70E23}">
      <dsp:nvSpPr>
        <dsp:cNvPr id="0" name=""/>
        <dsp:cNvSpPr/>
      </dsp:nvSpPr>
      <dsp:spPr>
        <a:xfrm>
          <a:off x="1938794" y="3242931"/>
          <a:ext cx="2455812" cy="245581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d-ID" sz="2800" kern="1200" noProof="0" dirty="0" smtClean="0"/>
            <a:t>Implementasi</a:t>
          </a:r>
          <a:endParaRPr lang="id-ID" sz="2800" kern="1200" noProof="0" dirty="0"/>
        </a:p>
      </dsp:txBody>
      <dsp:txXfrm>
        <a:off x="2058677" y="3362814"/>
        <a:ext cx="2216046" cy="2216046"/>
      </dsp:txXfrm>
    </dsp:sp>
    <dsp:sp modelId="{60E44CA9-3296-48DB-A1FB-AA511B7390EB}">
      <dsp:nvSpPr>
        <dsp:cNvPr id="0" name=""/>
        <dsp:cNvSpPr/>
      </dsp:nvSpPr>
      <dsp:spPr>
        <a:xfrm>
          <a:off x="4583515" y="3242931"/>
          <a:ext cx="2455812" cy="245581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d-ID" sz="2800" kern="1200" noProof="0" dirty="0" smtClean="0"/>
            <a:t>Kontribusi INOVASI</a:t>
          </a:r>
          <a:endParaRPr lang="id-ID" sz="2800" kern="1200" noProof="0" dirty="0"/>
        </a:p>
      </dsp:txBody>
      <dsp:txXfrm>
        <a:off x="4703398" y="3362814"/>
        <a:ext cx="2216046" cy="22160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787708-E768-4750-BF93-B62BEB8B7E5A}">
      <dsp:nvSpPr>
        <dsp:cNvPr id="0" name=""/>
        <dsp:cNvSpPr/>
      </dsp:nvSpPr>
      <dsp:spPr>
        <a:xfrm>
          <a:off x="1525018" y="356357"/>
          <a:ext cx="4835869" cy="4835869"/>
        </a:xfrm>
        <a:prstGeom prst="pie">
          <a:avLst>
            <a:gd name="adj1" fmla="val 16200000"/>
            <a:gd name="adj2" fmla="val 2052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id-ID" sz="2100" kern="1200" dirty="0" smtClean="0"/>
            <a:t>Analisis Masalah </a:t>
          </a:r>
          <a:r>
            <a:rPr lang="id-ID" sz="2100" kern="1200" noProof="0" dirty="0" smtClean="0"/>
            <a:t>Pembelajaran</a:t>
          </a:r>
          <a:endParaRPr lang="id-ID" sz="2100" kern="1200" noProof="0" dirty="0"/>
        </a:p>
      </dsp:txBody>
      <dsp:txXfrm>
        <a:off x="4047730" y="1169244"/>
        <a:ext cx="1554386" cy="1036257"/>
      </dsp:txXfrm>
    </dsp:sp>
    <dsp:sp modelId="{1FDF8A83-25AF-4FFC-AF09-1A1D0FD0374E}">
      <dsp:nvSpPr>
        <dsp:cNvPr id="0" name=""/>
        <dsp:cNvSpPr/>
      </dsp:nvSpPr>
      <dsp:spPr>
        <a:xfrm>
          <a:off x="1566468" y="485314"/>
          <a:ext cx="4835869" cy="4835869"/>
        </a:xfrm>
        <a:prstGeom prst="pie">
          <a:avLst>
            <a:gd name="adj1" fmla="val 20520000"/>
            <a:gd name="adj2" fmla="val 324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id-ID" sz="2100" kern="1200" noProof="0" dirty="0" smtClean="0"/>
            <a:t>Desain Tindakan</a:t>
          </a:r>
          <a:endParaRPr lang="id-ID" sz="2100" kern="1200" noProof="0" dirty="0"/>
        </a:p>
      </dsp:txBody>
      <dsp:txXfrm>
        <a:off x="4680999" y="2694846"/>
        <a:ext cx="1439247" cy="1151397"/>
      </dsp:txXfrm>
    </dsp:sp>
    <dsp:sp modelId="{D400D07A-A66E-4F35-A495-591E1744BF7A}">
      <dsp:nvSpPr>
        <dsp:cNvPr id="0" name=""/>
        <dsp:cNvSpPr/>
      </dsp:nvSpPr>
      <dsp:spPr>
        <a:xfrm>
          <a:off x="1457086" y="564760"/>
          <a:ext cx="4835869" cy="4835869"/>
        </a:xfrm>
        <a:prstGeom prst="pie">
          <a:avLst>
            <a:gd name="adj1" fmla="val 3240000"/>
            <a:gd name="adj2" fmla="val 756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AU" sz="2100" kern="1200" dirty="0" smtClean="0"/>
            <a:t>Desain Evaluasi</a:t>
          </a:r>
          <a:endParaRPr lang="en-AU" sz="2100" kern="1200" dirty="0"/>
        </a:p>
      </dsp:txBody>
      <dsp:txXfrm>
        <a:off x="3184182" y="3961383"/>
        <a:ext cx="1381677" cy="1266537"/>
      </dsp:txXfrm>
    </dsp:sp>
    <dsp:sp modelId="{0474B1E0-D89C-41EA-A2A1-D1F09D518921}">
      <dsp:nvSpPr>
        <dsp:cNvPr id="0" name=""/>
        <dsp:cNvSpPr/>
      </dsp:nvSpPr>
      <dsp:spPr>
        <a:xfrm>
          <a:off x="1347703" y="485314"/>
          <a:ext cx="4835869" cy="4835869"/>
        </a:xfrm>
        <a:prstGeom prst="pie">
          <a:avLst>
            <a:gd name="adj1" fmla="val 7560000"/>
            <a:gd name="adj2" fmla="val 1188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AU" sz="2100" kern="1200" dirty="0" smtClean="0"/>
            <a:t>Tindakan dan Refleksi</a:t>
          </a:r>
          <a:endParaRPr lang="en-AU" sz="2100" kern="1200" dirty="0"/>
        </a:p>
      </dsp:txBody>
      <dsp:txXfrm>
        <a:off x="1629795" y="2694846"/>
        <a:ext cx="1439247" cy="1151397"/>
      </dsp:txXfrm>
    </dsp:sp>
    <dsp:sp modelId="{A0FF205C-1687-4A3C-A101-9355732CE211}">
      <dsp:nvSpPr>
        <dsp:cNvPr id="0" name=""/>
        <dsp:cNvSpPr/>
      </dsp:nvSpPr>
      <dsp:spPr>
        <a:xfrm>
          <a:off x="1389153" y="356357"/>
          <a:ext cx="4835869" cy="4835869"/>
        </a:xfrm>
        <a:prstGeom prst="pie">
          <a:avLst>
            <a:gd name="adj1" fmla="val 11880000"/>
            <a:gd name="adj2" fmla="val 162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AU" sz="2100" kern="1200" dirty="0" smtClean="0"/>
            <a:t>Penemuan Masalah Pembelajaran</a:t>
          </a:r>
          <a:endParaRPr lang="en-AU" sz="2100" kern="1200" dirty="0"/>
        </a:p>
      </dsp:txBody>
      <dsp:txXfrm>
        <a:off x="2147924" y="1169244"/>
        <a:ext cx="1554386" cy="1036257"/>
      </dsp:txXfrm>
    </dsp:sp>
    <dsp:sp modelId="{F420B2A3-7489-45E2-AFFE-50EB80EACEB4}">
      <dsp:nvSpPr>
        <dsp:cNvPr id="0" name=""/>
        <dsp:cNvSpPr/>
      </dsp:nvSpPr>
      <dsp:spPr>
        <a:xfrm>
          <a:off x="1225427" y="56994"/>
          <a:ext cx="5434596" cy="5434596"/>
        </a:xfrm>
        <a:prstGeom prst="circularArrow">
          <a:avLst>
            <a:gd name="adj1" fmla="val 5085"/>
            <a:gd name="adj2" fmla="val 327528"/>
            <a:gd name="adj3" fmla="val 20192361"/>
            <a:gd name="adj4" fmla="val 16200324"/>
            <a:gd name="adj5" fmla="val 5932"/>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948CED-AD3C-4271-847A-FB8FF9F7D0CD}">
      <dsp:nvSpPr>
        <dsp:cNvPr id="0" name=""/>
        <dsp:cNvSpPr/>
      </dsp:nvSpPr>
      <dsp:spPr>
        <a:xfrm>
          <a:off x="1267439" y="185908"/>
          <a:ext cx="5434596" cy="5434596"/>
        </a:xfrm>
        <a:prstGeom prst="circularArrow">
          <a:avLst>
            <a:gd name="adj1" fmla="val 5085"/>
            <a:gd name="adj2" fmla="val 327528"/>
            <a:gd name="adj3" fmla="val 2912753"/>
            <a:gd name="adj4" fmla="val 20519953"/>
            <a:gd name="adj5" fmla="val 5932"/>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AD057F-7E6C-488E-ACA7-2B7F26F15A0E}">
      <dsp:nvSpPr>
        <dsp:cNvPr id="0" name=""/>
        <dsp:cNvSpPr/>
      </dsp:nvSpPr>
      <dsp:spPr>
        <a:xfrm>
          <a:off x="1157722" y="265597"/>
          <a:ext cx="5434596" cy="5434596"/>
        </a:xfrm>
        <a:prstGeom prst="circularArrow">
          <a:avLst>
            <a:gd name="adj1" fmla="val 5085"/>
            <a:gd name="adj2" fmla="val 327528"/>
            <a:gd name="adj3" fmla="val 7232777"/>
            <a:gd name="adj4" fmla="val 3239695"/>
            <a:gd name="adj5" fmla="val 5932"/>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13FD4D-8C45-433A-92D1-2572ADE588BC}">
      <dsp:nvSpPr>
        <dsp:cNvPr id="0" name=""/>
        <dsp:cNvSpPr/>
      </dsp:nvSpPr>
      <dsp:spPr>
        <a:xfrm>
          <a:off x="1048005" y="185908"/>
          <a:ext cx="5434596" cy="5434596"/>
        </a:xfrm>
        <a:prstGeom prst="circularArrow">
          <a:avLst>
            <a:gd name="adj1" fmla="val 5085"/>
            <a:gd name="adj2" fmla="val 327528"/>
            <a:gd name="adj3" fmla="val 11552519"/>
            <a:gd name="adj4" fmla="val 7559718"/>
            <a:gd name="adj5" fmla="val 5932"/>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E05A96-3E07-4EA1-9736-8B39E39C78A8}">
      <dsp:nvSpPr>
        <dsp:cNvPr id="0" name=""/>
        <dsp:cNvSpPr/>
      </dsp:nvSpPr>
      <dsp:spPr>
        <a:xfrm>
          <a:off x="1090017" y="56994"/>
          <a:ext cx="5434596" cy="5434596"/>
        </a:xfrm>
        <a:prstGeom prst="circularArrow">
          <a:avLst>
            <a:gd name="adj1" fmla="val 5085"/>
            <a:gd name="adj2" fmla="val 327528"/>
            <a:gd name="adj3" fmla="val 15872148"/>
            <a:gd name="adj4" fmla="val 11880111"/>
            <a:gd name="adj5" fmla="val 5932"/>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8F067-121E-4BC7-8AF1-0F44D6F9C776}">
      <dsp:nvSpPr>
        <dsp:cNvPr id="0" name=""/>
        <dsp:cNvSpPr/>
      </dsp:nvSpPr>
      <dsp:spPr>
        <a:xfrm rot="16200000">
          <a:off x="-589103" y="2137789"/>
          <a:ext cx="3772569" cy="1310163"/>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2367CF-4F63-46AC-A9D8-2CD84BC8D295}">
      <dsp:nvSpPr>
        <dsp:cNvPr id="0" name=""/>
        <dsp:cNvSpPr/>
      </dsp:nvSpPr>
      <dsp:spPr>
        <a:xfrm rot="16200000">
          <a:off x="3675470" y="2397899"/>
          <a:ext cx="731118" cy="467915"/>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CDEAD8-1F50-4775-BAF2-B76413F0BAC5}">
      <dsp:nvSpPr>
        <dsp:cNvPr id="0" name=""/>
        <dsp:cNvSpPr/>
      </dsp:nvSpPr>
      <dsp:spPr>
        <a:xfrm>
          <a:off x="102634" y="3772569"/>
          <a:ext cx="9929332" cy="877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AU" sz="1800" kern="1200" dirty="0"/>
        </a:p>
      </dsp:txBody>
      <dsp:txXfrm>
        <a:off x="102634" y="3772569"/>
        <a:ext cx="9929332" cy="877341"/>
      </dsp:txXfrm>
    </dsp:sp>
    <dsp:sp modelId="{134DB58A-81A4-4416-8F6B-DED553F216C2}">
      <dsp:nvSpPr>
        <dsp:cNvPr id="0" name=""/>
        <dsp:cNvSpPr/>
      </dsp:nvSpPr>
      <dsp:spPr>
        <a:xfrm>
          <a:off x="797713" y="2896845"/>
          <a:ext cx="1316012" cy="13160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AU" sz="1800" kern="1200" dirty="0" smtClean="0"/>
            <a:t>Konteks Lokal</a:t>
          </a:r>
          <a:endParaRPr lang="en-AU" sz="1800" kern="1200" dirty="0"/>
        </a:p>
      </dsp:txBody>
      <dsp:txXfrm>
        <a:off x="990438" y="3089570"/>
        <a:ext cx="930562" cy="930562"/>
      </dsp:txXfrm>
    </dsp:sp>
    <dsp:sp modelId="{32144DB8-7BD5-431F-BB20-5F81DEF20BE5}">
      <dsp:nvSpPr>
        <dsp:cNvPr id="0" name=""/>
        <dsp:cNvSpPr/>
      </dsp:nvSpPr>
      <dsp:spPr>
        <a:xfrm>
          <a:off x="633270" y="1436015"/>
          <a:ext cx="1316012" cy="13160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AU" sz="1800" kern="1200" dirty="0" smtClean="0"/>
            <a:t>Pilot</a:t>
          </a:r>
          <a:endParaRPr lang="en-AU" sz="1800" kern="1200" dirty="0"/>
        </a:p>
      </dsp:txBody>
      <dsp:txXfrm>
        <a:off x="825995" y="1628740"/>
        <a:ext cx="930562" cy="930562"/>
      </dsp:txXfrm>
    </dsp:sp>
    <dsp:sp modelId="{DEF4F42B-3B6B-4B0E-8856-9ECFB666772B}">
      <dsp:nvSpPr>
        <dsp:cNvPr id="0" name=""/>
        <dsp:cNvSpPr/>
      </dsp:nvSpPr>
      <dsp:spPr>
        <a:xfrm>
          <a:off x="1902331" y="2012826"/>
          <a:ext cx="1316012" cy="13160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AU" sz="1800" kern="1200" dirty="0" smtClean="0"/>
            <a:t>Kapasitas Lokal</a:t>
          </a:r>
          <a:endParaRPr lang="en-AU" sz="1800" kern="1200" dirty="0"/>
        </a:p>
      </dsp:txBody>
      <dsp:txXfrm>
        <a:off x="2095056" y="2205551"/>
        <a:ext cx="930562" cy="930562"/>
      </dsp:txXfrm>
    </dsp:sp>
    <dsp:sp modelId="{49DDED90-68EC-4620-95D6-799619AF892B}">
      <dsp:nvSpPr>
        <dsp:cNvPr id="0" name=""/>
        <dsp:cNvSpPr/>
      </dsp:nvSpPr>
      <dsp:spPr>
        <a:xfrm rot="16200000">
          <a:off x="67593" y="994320"/>
          <a:ext cx="4094261" cy="3275409"/>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AF533E-2596-4A64-8F2E-FE8476B49789}" type="datetimeFigureOut">
              <a:rPr lang="en-AU" smtClean="0"/>
              <a:t>7/08/2017</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0E30AE-0D02-46E3-A506-B088AD68A9A6}" type="slidenum">
              <a:rPr lang="en-AU" smtClean="0"/>
              <a:t>‹#›</a:t>
            </a:fld>
            <a:endParaRPr lang="en-AU"/>
          </a:p>
        </p:txBody>
      </p:sp>
    </p:spTree>
    <p:extLst>
      <p:ext uri="{BB962C8B-B14F-4D97-AF65-F5344CB8AC3E}">
        <p14:creationId xmlns:p14="http://schemas.microsoft.com/office/powerpoint/2010/main" val="3284879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dirty="0" smtClean="0">
                <a:solidFill>
                  <a:srgbClr val="005BAA"/>
                </a:solidFill>
              </a:rPr>
              <a:t>“Co-designing local solutions for a better classroom learning”</a:t>
            </a:r>
            <a:endParaRPr lang="id-ID" sz="800" b="0" dirty="0" smtClean="0">
              <a:solidFill>
                <a:srgbClr val="005BAA"/>
              </a:solidFill>
            </a:endParaRPr>
          </a:p>
          <a:p>
            <a:endParaRPr lang="en-AU" b="0" dirty="0"/>
          </a:p>
        </p:txBody>
      </p:sp>
      <p:sp>
        <p:nvSpPr>
          <p:cNvPr id="4" name="Slide Number Placeholder 3"/>
          <p:cNvSpPr>
            <a:spLocks noGrp="1"/>
          </p:cNvSpPr>
          <p:nvPr>
            <p:ph type="sldNum" sz="quarter" idx="10"/>
          </p:nvPr>
        </p:nvSpPr>
        <p:spPr/>
        <p:txBody>
          <a:bodyPr/>
          <a:lstStyle/>
          <a:p>
            <a:fld id="{D8701D76-E340-41D5-9E0B-9A741A423EB3}" type="slidenum">
              <a:rPr lang="en-AU" smtClean="0">
                <a:solidFill>
                  <a:prstClr val="black"/>
                </a:solidFill>
              </a:rPr>
              <a:pPr/>
              <a:t>1</a:t>
            </a:fld>
            <a:endParaRPr lang="en-AU">
              <a:solidFill>
                <a:prstClr val="black"/>
              </a:solidFill>
            </a:endParaRPr>
          </a:p>
        </p:txBody>
      </p:sp>
    </p:spTree>
    <p:extLst>
      <p:ext uri="{BB962C8B-B14F-4D97-AF65-F5344CB8AC3E}">
        <p14:creationId xmlns:p14="http://schemas.microsoft.com/office/powerpoint/2010/main" val="2177202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INOVASI’s design is underpinned by the belief</a:t>
            </a:r>
            <a:r>
              <a:rPr lang="en-AU" sz="1200" kern="1200" baseline="0" dirty="0" smtClean="0">
                <a:solidFill>
                  <a:schemeClr val="tx1"/>
                </a:solidFill>
                <a:effectLst/>
                <a:latin typeface="+mn-lt"/>
                <a:ea typeface="+mn-ea"/>
                <a:cs typeface="+mn-cs"/>
              </a:rPr>
              <a:t> that many reform initiatives aiming to improve student learning outcomes in Indonesia are designed with a one size fits all solution. These are not always relevant for Indonesia and its many diverse cultural contexts.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INOVASI solutions and pilot activities focus on how to improve literacy and numeracy learning in primary schools, through strengthening classroom practice, improving support to teachers and ensuring that all children in the classroom are able to learn. Solutions and pilot activities are locally derived with national education priorities in mind. </a:t>
            </a:r>
            <a:endParaRPr lang="en-AU" sz="1200" kern="1200" dirty="0" smtClean="0">
              <a:solidFill>
                <a:schemeClr val="tx1"/>
              </a:solidFill>
              <a:effectLst/>
              <a:latin typeface="+mn-lt"/>
              <a:ea typeface="+mn-ea"/>
              <a:cs typeface="+mn-cs"/>
            </a:endParaRPr>
          </a:p>
          <a:p>
            <a:pPr lvl="0"/>
            <a:endParaRPr lang="en-AU" dirty="0" smtClean="0"/>
          </a:p>
          <a:p>
            <a:pPr lvl="0"/>
            <a:r>
              <a:rPr lang="en-AU" dirty="0" smtClean="0"/>
              <a:t>INOVASI explores how to improve learning outcomes in literacy and numeracy by using a distinctive approach designed to find local solutions to local and particular challenges in learning. </a:t>
            </a:r>
          </a:p>
          <a:p>
            <a:endParaRPr lang="en-AU" dirty="0" smtClean="0"/>
          </a:p>
          <a:p>
            <a:pPr marL="285750" indent="-285750">
              <a:buFont typeface="Arial" panose="020B0604020202020204" pitchFamily="34" charset="0"/>
              <a:buChar char="•"/>
            </a:pPr>
            <a:r>
              <a:rPr lang="en-AU" dirty="0" smtClean="0"/>
              <a:t>Focussed on the </a:t>
            </a:r>
            <a:r>
              <a:rPr lang="en-AU" b="1" dirty="0" smtClean="0"/>
              <a:t>individual education challenges </a:t>
            </a:r>
            <a:r>
              <a:rPr lang="en-AU" dirty="0" smtClean="0"/>
              <a:t>of districts and provinces</a:t>
            </a:r>
          </a:p>
          <a:p>
            <a:endParaRPr lang="en-AU" dirty="0" smtClean="0"/>
          </a:p>
          <a:p>
            <a:pPr marL="285750" indent="-285750">
              <a:buFont typeface="Arial" panose="020B0604020202020204" pitchFamily="34" charset="0"/>
              <a:buChar char="•"/>
            </a:pPr>
            <a:r>
              <a:rPr lang="en-AU" b="1" dirty="0" smtClean="0"/>
              <a:t>Locally</a:t>
            </a:r>
            <a:r>
              <a:rPr lang="en-AU" dirty="0" smtClean="0"/>
              <a:t> derived solutions</a:t>
            </a:r>
          </a:p>
          <a:p>
            <a:endParaRPr lang="en-AU" dirty="0" smtClean="0"/>
          </a:p>
          <a:p>
            <a:pPr marL="285750" indent="-285750">
              <a:buFont typeface="Arial" panose="020B0604020202020204" pitchFamily="34" charset="0"/>
              <a:buChar char="•"/>
            </a:pPr>
            <a:r>
              <a:rPr lang="en-AU" dirty="0" smtClean="0"/>
              <a:t>Solutions </a:t>
            </a:r>
            <a:r>
              <a:rPr lang="en-AU" b="1" dirty="0" smtClean="0"/>
              <a:t>co-designed</a:t>
            </a:r>
            <a:r>
              <a:rPr lang="en-AU" dirty="0" smtClean="0"/>
              <a:t> with local stakeholders</a:t>
            </a:r>
          </a:p>
          <a:p>
            <a:endParaRPr lang="en-AU" dirty="0" smtClean="0"/>
          </a:p>
          <a:p>
            <a:pPr marL="285750" indent="-285750">
              <a:buFont typeface="Arial" panose="020B0604020202020204" pitchFamily="34" charset="0"/>
              <a:buChar char="•"/>
            </a:pPr>
            <a:r>
              <a:rPr lang="en-AU" dirty="0" smtClean="0"/>
              <a:t>Findings and learnings </a:t>
            </a:r>
            <a:r>
              <a:rPr lang="en-AU" b="1" dirty="0" smtClean="0"/>
              <a:t>disseminated</a:t>
            </a:r>
            <a:r>
              <a:rPr lang="en-AU" dirty="0" smtClean="0"/>
              <a:t> </a:t>
            </a:r>
          </a:p>
          <a:p>
            <a:endParaRPr lang="en-AU" dirty="0" smtClean="0"/>
          </a:p>
          <a:p>
            <a:endParaRPr lang="en-AU" dirty="0" smtClean="0"/>
          </a:p>
          <a:p>
            <a:endParaRPr lang="en-AU" sz="1050" dirty="0" smtClean="0"/>
          </a:p>
          <a:p>
            <a:pPr marL="285750" lvl="0" indent="-285750">
              <a:buFont typeface="Arial" panose="020B0604020202020204" pitchFamily="34" charset="0"/>
              <a:buChar char="•"/>
            </a:pPr>
            <a:endParaRPr lang="en-AU" sz="1050" dirty="0" smtClean="0"/>
          </a:p>
          <a:p>
            <a:pPr lvl="0"/>
            <a:endParaRPr lang="en-AU" sz="1050" dirty="0" smtClean="0"/>
          </a:p>
          <a:p>
            <a:pPr marL="285750" lvl="0" indent="-285750">
              <a:buFont typeface="Arial" panose="020B0604020202020204" pitchFamily="34" charset="0"/>
              <a:buChar char="•"/>
            </a:pPr>
            <a:endParaRPr lang="en-AU" sz="1050" dirty="0" smtClean="0"/>
          </a:p>
          <a:p>
            <a:pPr lvl="0"/>
            <a:endParaRPr lang="en-AU" sz="1050" dirty="0" smtClean="0"/>
          </a:p>
          <a:p>
            <a:endParaRPr lang="en-AU" dirty="0"/>
          </a:p>
        </p:txBody>
      </p:sp>
      <p:sp>
        <p:nvSpPr>
          <p:cNvPr id="4" name="Slide Number Placeholder 3"/>
          <p:cNvSpPr>
            <a:spLocks noGrp="1"/>
          </p:cNvSpPr>
          <p:nvPr>
            <p:ph type="sldNum" sz="quarter" idx="10"/>
          </p:nvPr>
        </p:nvSpPr>
        <p:spPr/>
        <p:txBody>
          <a:bodyPr/>
          <a:lstStyle/>
          <a:p>
            <a:fld id="{610E30AE-0D02-46E3-A506-B088AD68A9A6}" type="slidenum">
              <a:rPr lang="en-AU" smtClean="0"/>
              <a:t>3</a:t>
            </a:fld>
            <a:endParaRPr lang="en-AU"/>
          </a:p>
        </p:txBody>
      </p:sp>
    </p:spTree>
    <p:extLst>
      <p:ext uri="{BB962C8B-B14F-4D97-AF65-F5344CB8AC3E}">
        <p14:creationId xmlns:p14="http://schemas.microsoft.com/office/powerpoint/2010/main" val="560610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Including why we do PDIA instead of top-down approach</a:t>
            </a:r>
            <a:endParaRPr lang="en-AU" dirty="0"/>
          </a:p>
        </p:txBody>
      </p:sp>
      <p:sp>
        <p:nvSpPr>
          <p:cNvPr id="4" name="Slide Number Placeholder 3"/>
          <p:cNvSpPr>
            <a:spLocks noGrp="1"/>
          </p:cNvSpPr>
          <p:nvPr>
            <p:ph type="sldNum" sz="quarter" idx="10"/>
          </p:nvPr>
        </p:nvSpPr>
        <p:spPr/>
        <p:txBody>
          <a:bodyPr/>
          <a:lstStyle/>
          <a:p>
            <a:fld id="{610E30AE-0D02-46E3-A506-B088AD68A9A6}" type="slidenum">
              <a:rPr lang="en-AU" smtClean="0"/>
              <a:t>4</a:t>
            </a:fld>
            <a:endParaRPr lang="en-AU"/>
          </a:p>
        </p:txBody>
      </p:sp>
    </p:spTree>
    <p:extLst>
      <p:ext uri="{BB962C8B-B14F-4D97-AF65-F5344CB8AC3E}">
        <p14:creationId xmlns:p14="http://schemas.microsoft.com/office/powerpoint/2010/main" val="4147212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10E30AE-0D02-46E3-A506-B088AD68A9A6}" type="slidenum">
              <a:rPr lang="en-AU" smtClean="0"/>
              <a:t>6</a:t>
            </a:fld>
            <a:endParaRPr lang="en-AU"/>
          </a:p>
        </p:txBody>
      </p:sp>
    </p:spTree>
    <p:extLst>
      <p:ext uri="{BB962C8B-B14F-4D97-AF65-F5344CB8AC3E}">
        <p14:creationId xmlns:p14="http://schemas.microsoft.com/office/powerpoint/2010/main" val="3460031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How INOVASI contribute</a:t>
            </a:r>
            <a:r>
              <a:rPr lang="en-AU" baseline="0" dirty="0" smtClean="0"/>
              <a:t> to </a:t>
            </a:r>
            <a:r>
              <a:rPr lang="en-AU" dirty="0" smtClean="0"/>
              <a:t>the acceleration of reducing inequality in Indonesia?</a:t>
            </a:r>
            <a:endParaRPr lang="en-AU" dirty="0"/>
          </a:p>
        </p:txBody>
      </p:sp>
      <p:sp>
        <p:nvSpPr>
          <p:cNvPr id="4" name="Slide Number Placeholder 3"/>
          <p:cNvSpPr>
            <a:spLocks noGrp="1"/>
          </p:cNvSpPr>
          <p:nvPr>
            <p:ph type="sldNum" sz="quarter" idx="10"/>
          </p:nvPr>
        </p:nvSpPr>
        <p:spPr/>
        <p:txBody>
          <a:bodyPr/>
          <a:lstStyle/>
          <a:p>
            <a:fld id="{610E30AE-0D02-46E3-A506-B088AD68A9A6}" type="slidenum">
              <a:rPr lang="en-AU" smtClean="0"/>
              <a:t>7</a:t>
            </a:fld>
            <a:endParaRPr lang="en-AU"/>
          </a:p>
        </p:txBody>
      </p:sp>
    </p:spTree>
    <p:extLst>
      <p:ext uri="{BB962C8B-B14F-4D97-AF65-F5344CB8AC3E}">
        <p14:creationId xmlns:p14="http://schemas.microsoft.com/office/powerpoint/2010/main" val="787023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Thank you</a:t>
            </a:r>
            <a:r>
              <a:rPr lang="en-AU" baseline="0" dirty="0" smtClean="0"/>
              <a:t> for your time and attentions, we are happy to answer any questions you have.</a:t>
            </a:r>
            <a:endParaRPr lang="en-AU" dirty="0"/>
          </a:p>
        </p:txBody>
      </p:sp>
      <p:sp>
        <p:nvSpPr>
          <p:cNvPr id="4" name="Slide Number Placeholder 3"/>
          <p:cNvSpPr>
            <a:spLocks noGrp="1"/>
          </p:cNvSpPr>
          <p:nvPr>
            <p:ph type="sldNum" sz="quarter" idx="10"/>
          </p:nvPr>
        </p:nvSpPr>
        <p:spPr/>
        <p:txBody>
          <a:bodyPr/>
          <a:lstStyle/>
          <a:p>
            <a:fld id="{610E30AE-0D02-46E3-A506-B088AD68A9A6}" type="slidenum">
              <a:rPr lang="en-AU" smtClean="0"/>
              <a:t>8</a:t>
            </a:fld>
            <a:endParaRPr lang="en-AU"/>
          </a:p>
        </p:txBody>
      </p:sp>
    </p:spTree>
    <p:extLst>
      <p:ext uri="{BB962C8B-B14F-4D97-AF65-F5344CB8AC3E}">
        <p14:creationId xmlns:p14="http://schemas.microsoft.com/office/powerpoint/2010/main" val="2518026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84416"/>
            <a:ext cx="9144000" cy="2025546"/>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C33C43-36FA-1E44-A004-684FFBA5B9FB}" type="datetimeFigureOut">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D3D14-022B-FC47-836C-1297939AB58B}" type="slidenum">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C33C43-36FA-1E44-A004-684FFBA5B9FB}" type="datetimeFigureOut">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D3D14-022B-FC47-836C-1297939AB58B}" type="slidenum">
              <a:t>‹#›</a:t>
            </a:fld>
            <a:endParaRPr lang="en-US"/>
          </a:p>
        </p:txBody>
      </p:sp>
    </p:spTree>
    <p:extLst>
      <p:ext uri="{BB962C8B-B14F-4D97-AF65-F5344CB8AC3E}">
        <p14:creationId xmlns:p14="http://schemas.microsoft.com/office/powerpoint/2010/main" val="1759007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C33C43-36FA-1E44-A004-684FFBA5B9FB}" type="datetimeFigureOut">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D3D14-022B-FC47-836C-1297939AB58B}" type="slidenum">
              <a:t>‹#›</a:t>
            </a:fld>
            <a:endParaRPr lang="en-US"/>
          </a:p>
        </p:txBody>
      </p:sp>
    </p:spTree>
    <p:extLst>
      <p:ext uri="{BB962C8B-B14F-4D97-AF65-F5344CB8AC3E}">
        <p14:creationId xmlns:p14="http://schemas.microsoft.com/office/powerpoint/2010/main" val="1377184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C33C43-36FA-1E44-A004-684FFBA5B9FB}" type="datetimeFigureOut">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D3D14-022B-FC47-836C-1297939AB58B}" type="slidenum">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C33C43-36FA-1E44-A004-684FFBA5B9FB}" type="datetimeFigureOut">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D3D14-022B-FC47-836C-1297939AB58B}" type="slidenum">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C33C43-36FA-1E44-A004-684FFBA5B9FB}" type="datetimeFigureOut">
              <a:t>8/7/2017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4D3D14-022B-FC47-836C-1297939AB58B}" type="slidenum">
              <a:t>‹#›</a:t>
            </a:fld>
            <a:endParaRPr lang="en-US"/>
          </a:p>
        </p:txBody>
      </p:sp>
    </p:spTree>
    <p:extLst>
      <p:ext uri="{BB962C8B-B14F-4D97-AF65-F5344CB8AC3E}">
        <p14:creationId xmlns:p14="http://schemas.microsoft.com/office/powerpoint/2010/main" val="297332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30088" y="365125"/>
            <a:ext cx="8125300" cy="1325563"/>
          </a:xfrm>
        </p:spPr>
        <p:txBody>
          <a:bodyPr/>
          <a:lstStyle/>
          <a:p>
            <a:r>
              <a:rPr lang="en-US"/>
              <a:t>Click to edit Master title style</a:t>
            </a:r>
          </a:p>
        </p:txBody>
      </p:sp>
      <p:sp>
        <p:nvSpPr>
          <p:cNvPr id="3" name="Text Placeholder 2"/>
          <p:cNvSpPr>
            <a:spLocks noGrp="1"/>
          </p:cNvSpPr>
          <p:nvPr>
            <p:ph type="body" idx="1"/>
          </p:nvPr>
        </p:nvSpPr>
        <p:spPr>
          <a:xfrm>
            <a:off x="839788" y="185929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851803"/>
            <a:ext cx="5157787" cy="33378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85929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51803"/>
            <a:ext cx="5183188" cy="33378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C33C43-36FA-1E44-A004-684FFBA5B9FB}" type="datetimeFigureOut">
              <a:t>8/7/2017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4D3D14-022B-FC47-836C-1297939AB58B}" type="slidenum">
              <a:t>‹#›</a:t>
            </a:fld>
            <a:endParaRPr lang="en-US"/>
          </a:p>
        </p:txBody>
      </p:sp>
    </p:spTree>
    <p:extLst>
      <p:ext uri="{BB962C8B-B14F-4D97-AF65-F5344CB8AC3E}">
        <p14:creationId xmlns:p14="http://schemas.microsoft.com/office/powerpoint/2010/main" val="76914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C33C43-36FA-1E44-A004-684FFBA5B9FB}" type="datetimeFigureOut">
              <a:t>8/7/2017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4D3D14-022B-FC47-836C-1297939AB58B}" type="slidenum">
              <a:t>‹#›</a:t>
            </a:fld>
            <a:endParaRPr lang="en-US"/>
          </a:p>
        </p:txBody>
      </p:sp>
    </p:spTree>
    <p:extLst>
      <p:ext uri="{BB962C8B-B14F-4D97-AF65-F5344CB8AC3E}">
        <p14:creationId xmlns:p14="http://schemas.microsoft.com/office/powerpoint/2010/main" val="2066195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C33C43-36FA-1E44-A004-684FFBA5B9FB}" type="datetimeFigureOut">
              <a:t>8/7/2017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4D3D14-022B-FC47-836C-1297939AB58B}" type="slidenum">
              <a:t>‹#›</a:t>
            </a:fld>
            <a:endParaRPr lang="en-US"/>
          </a:p>
        </p:txBody>
      </p:sp>
    </p:spTree>
    <p:extLst>
      <p:ext uri="{BB962C8B-B14F-4D97-AF65-F5344CB8AC3E}">
        <p14:creationId xmlns:p14="http://schemas.microsoft.com/office/powerpoint/2010/main" val="1732658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2057400"/>
            <a:ext cx="6172200"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C33C43-36FA-1E44-A004-684FFBA5B9FB}" type="datetimeFigureOut">
              <a:t>8/7/2017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4D3D14-022B-FC47-836C-1297939AB58B}" type="slidenum">
              <a:t>‹#›</a:t>
            </a:fld>
            <a:endParaRPr lang="en-US"/>
          </a:p>
        </p:txBody>
      </p:sp>
      <p:sp>
        <p:nvSpPr>
          <p:cNvPr id="8" name="Title 1"/>
          <p:cNvSpPr>
            <a:spLocks noGrp="1"/>
          </p:cNvSpPr>
          <p:nvPr>
            <p:ph type="title"/>
          </p:nvPr>
        </p:nvSpPr>
        <p:spPr>
          <a:xfrm>
            <a:off x="3230088" y="365125"/>
            <a:ext cx="8123712" cy="1325563"/>
          </a:xfrm>
        </p:spPr>
        <p:txBody>
          <a:bodyPr/>
          <a:lstStyle/>
          <a:p>
            <a:r>
              <a:rPr lang="en-US"/>
              <a:t>Click to edit Master title style</a:t>
            </a:r>
          </a:p>
        </p:txBody>
      </p:sp>
    </p:spTree>
    <p:extLst>
      <p:ext uri="{BB962C8B-B14F-4D97-AF65-F5344CB8AC3E}">
        <p14:creationId xmlns:p14="http://schemas.microsoft.com/office/powerpoint/2010/main" val="915173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2057400"/>
            <a:ext cx="6172200" cy="3803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C33C43-36FA-1E44-A004-684FFBA5B9FB}" type="datetimeFigureOut">
              <a:t>8/7/2017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4D3D14-022B-FC47-836C-1297939AB58B}" type="slidenum">
              <a:t>‹#›</a:t>
            </a:fld>
            <a:endParaRPr lang="en-US"/>
          </a:p>
        </p:txBody>
      </p:sp>
      <p:sp>
        <p:nvSpPr>
          <p:cNvPr id="8" name="Title 1"/>
          <p:cNvSpPr>
            <a:spLocks noGrp="1"/>
          </p:cNvSpPr>
          <p:nvPr>
            <p:ph type="title"/>
          </p:nvPr>
        </p:nvSpPr>
        <p:spPr>
          <a:xfrm>
            <a:off x="3230088" y="365125"/>
            <a:ext cx="8123712" cy="1325563"/>
          </a:xfrm>
        </p:spPr>
        <p:txBody>
          <a:bodyPr/>
          <a:lstStyle/>
          <a:p>
            <a:r>
              <a:rPr lang="en-US"/>
              <a:t>Click to edit Master title style</a:t>
            </a:r>
          </a:p>
        </p:txBody>
      </p:sp>
    </p:spTree>
    <p:extLst>
      <p:ext uri="{BB962C8B-B14F-4D97-AF65-F5344CB8AC3E}">
        <p14:creationId xmlns:p14="http://schemas.microsoft.com/office/powerpoint/2010/main" val="1035067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3230088" y="365125"/>
            <a:ext cx="812371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C33C43-36FA-1E44-A004-684FFBA5B9FB}" type="datetimeFigureOut">
              <a:t>8/7/2017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4D3D14-022B-FC47-836C-1297939AB58B}" type="slidenum">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05BAA"/>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005BAA"/>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rgbClr val="005BAA"/>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rgbClr val="005BAA"/>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rgbClr val="005BAA"/>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rgbClr val="005BA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1.jpeg"/><Relationship Id="rId4" Type="http://schemas.openxmlformats.org/officeDocument/2006/relationships/diagramLayout" Target="../diagrams/layout2.xml"/><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09282" y="1871843"/>
            <a:ext cx="11882718" cy="1500187"/>
          </a:xfrm>
        </p:spPr>
        <p:txBody>
          <a:bodyPr anchor="ctr">
            <a:normAutofit fontScale="70000" lnSpcReduction="20000"/>
          </a:bodyPr>
          <a:lstStyle/>
          <a:p>
            <a:pPr algn="ctr"/>
            <a:r>
              <a:rPr lang="id-ID" sz="6900" b="1" dirty="0" smtClean="0">
                <a:solidFill>
                  <a:srgbClr val="005BAA"/>
                </a:solidFill>
              </a:rPr>
              <a:t>Merancang solusi bersama untuk pembelajaran di kelas yang lebih baik</a:t>
            </a:r>
          </a:p>
        </p:txBody>
      </p:sp>
      <p:pic>
        <p:nvPicPr>
          <p:cNvPr id="6" name="Picture 5"/>
          <p:cNvPicPr>
            <a:picLocks noChangeAspect="1"/>
          </p:cNvPicPr>
          <p:nvPr/>
        </p:nvPicPr>
        <p:blipFill>
          <a:blip r:embed="rId3" cstate="screen">
            <a:grayscl/>
            <a:extLst>
              <a:ext uri="{28A0092B-C50C-407E-A947-70E740481C1C}">
                <a14:useLocalDpi xmlns:a14="http://schemas.microsoft.com/office/drawing/2010/main"/>
              </a:ext>
            </a:extLst>
          </a:blip>
          <a:stretch>
            <a:fillRect/>
          </a:stretch>
        </p:blipFill>
        <p:spPr>
          <a:xfrm>
            <a:off x="4625346" y="3946978"/>
            <a:ext cx="3250589" cy="2160000"/>
          </a:xfrm>
          <a:prstGeom prst="rect">
            <a:avLst/>
          </a:prstGeom>
        </p:spPr>
      </p:pic>
      <p:pic>
        <p:nvPicPr>
          <p:cNvPr id="3" name="Picture 2"/>
          <p:cNvPicPr>
            <a:picLocks noChangeAspect="1"/>
          </p:cNvPicPr>
          <p:nvPr/>
        </p:nvPicPr>
        <p:blipFill>
          <a:blip r:embed="rId4" cstate="screen">
            <a:grayscl/>
            <a:extLst>
              <a:ext uri="{28A0092B-C50C-407E-A947-70E740481C1C}">
                <a14:useLocalDpi xmlns:a14="http://schemas.microsoft.com/office/drawing/2010/main"/>
              </a:ext>
            </a:extLst>
          </a:blip>
          <a:stretch>
            <a:fillRect/>
          </a:stretch>
        </p:blipFill>
        <p:spPr>
          <a:xfrm>
            <a:off x="1107139" y="3946978"/>
            <a:ext cx="3250589" cy="2160000"/>
          </a:xfrm>
          <a:prstGeom prst="rect">
            <a:avLst/>
          </a:prstGeom>
        </p:spPr>
      </p:pic>
      <p:pic>
        <p:nvPicPr>
          <p:cNvPr id="7" name="Picture 6"/>
          <p:cNvPicPr>
            <a:picLocks noChangeAspect="1"/>
          </p:cNvPicPr>
          <p:nvPr/>
        </p:nvPicPr>
        <p:blipFill>
          <a:blip r:embed="rId5" cstate="screen">
            <a:grayscl/>
            <a:extLst>
              <a:ext uri="{28A0092B-C50C-407E-A947-70E740481C1C}">
                <a14:useLocalDpi xmlns:a14="http://schemas.microsoft.com/office/drawing/2010/main"/>
              </a:ext>
            </a:extLst>
          </a:blip>
          <a:stretch>
            <a:fillRect/>
          </a:stretch>
        </p:blipFill>
        <p:spPr>
          <a:xfrm>
            <a:off x="8158411" y="3946978"/>
            <a:ext cx="3276799" cy="2160000"/>
          </a:xfrm>
          <a:prstGeom prst="rect">
            <a:avLst/>
          </a:prstGeom>
        </p:spPr>
      </p:pic>
      <p:sp>
        <p:nvSpPr>
          <p:cNvPr id="8" name="Rectangle 7"/>
          <p:cNvSpPr/>
          <p:nvPr/>
        </p:nvSpPr>
        <p:spPr>
          <a:xfrm>
            <a:off x="1759638" y="3205823"/>
            <a:ext cx="8982011" cy="584775"/>
          </a:xfrm>
          <a:prstGeom prst="rect">
            <a:avLst/>
          </a:prstGeom>
        </p:spPr>
        <p:txBody>
          <a:bodyPr wrap="none">
            <a:spAutoFit/>
          </a:bodyPr>
          <a:lstStyle/>
          <a:p>
            <a:pPr algn="ctr"/>
            <a:r>
              <a:rPr lang="id-ID" sz="3200" i="1" dirty="0" smtClean="0">
                <a:solidFill>
                  <a:srgbClr val="005BAA"/>
                </a:solidFill>
              </a:rPr>
              <a:t>Solusi konteks lokal untuk menjawab tantangan lokal</a:t>
            </a:r>
            <a:endParaRPr lang="id-ID" i="1" dirty="0">
              <a:solidFill>
                <a:srgbClr val="005BAA"/>
              </a:solidFill>
            </a:endParaRPr>
          </a:p>
        </p:txBody>
      </p:sp>
    </p:spTree>
    <p:extLst>
      <p:ext uri="{BB962C8B-B14F-4D97-AF65-F5344CB8AC3E}">
        <p14:creationId xmlns:p14="http://schemas.microsoft.com/office/powerpoint/2010/main" val="247585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849512905"/>
              </p:ext>
            </p:extLst>
          </p:nvPr>
        </p:nvGraphicFramePr>
        <p:xfrm>
          <a:off x="2032000" y="309119"/>
          <a:ext cx="8978122" cy="62969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5854308" y="1019043"/>
            <a:ext cx="490840" cy="369332"/>
          </a:xfrm>
          <a:prstGeom prst="rect">
            <a:avLst/>
          </a:prstGeom>
        </p:spPr>
        <p:txBody>
          <a:bodyPr wrap="none">
            <a:spAutoFit/>
          </a:bodyPr>
          <a:lstStyle/>
          <a:p>
            <a:r>
              <a:rPr lang="id-ID" b="1" dirty="0" smtClean="0">
                <a:solidFill>
                  <a:schemeClr val="bg1"/>
                </a:solidFill>
              </a:rPr>
              <a:t>①</a:t>
            </a:r>
            <a:endParaRPr lang="id-ID" dirty="0">
              <a:solidFill>
                <a:schemeClr val="bg1"/>
              </a:solidFill>
            </a:endParaRPr>
          </a:p>
        </p:txBody>
      </p:sp>
      <p:sp>
        <p:nvSpPr>
          <p:cNvPr id="2" name="Rectangle 1"/>
          <p:cNvSpPr/>
          <p:nvPr/>
        </p:nvSpPr>
        <p:spPr>
          <a:xfrm>
            <a:off x="8503839" y="3724019"/>
            <a:ext cx="490840" cy="369332"/>
          </a:xfrm>
          <a:prstGeom prst="rect">
            <a:avLst/>
          </a:prstGeom>
        </p:spPr>
        <p:txBody>
          <a:bodyPr wrap="none">
            <a:spAutoFit/>
          </a:bodyPr>
          <a:lstStyle/>
          <a:p>
            <a:r>
              <a:rPr lang="id-ID" b="1" dirty="0" smtClean="0">
                <a:solidFill>
                  <a:schemeClr val="bg1"/>
                </a:solidFill>
              </a:rPr>
              <a:t>④</a:t>
            </a:r>
            <a:endParaRPr lang="id-ID" dirty="0">
              <a:solidFill>
                <a:schemeClr val="bg1"/>
              </a:solidFill>
            </a:endParaRPr>
          </a:p>
        </p:txBody>
      </p:sp>
      <p:sp>
        <p:nvSpPr>
          <p:cNvPr id="5" name="Rectangle 4"/>
          <p:cNvSpPr/>
          <p:nvPr/>
        </p:nvSpPr>
        <p:spPr>
          <a:xfrm>
            <a:off x="8432215" y="1019043"/>
            <a:ext cx="490840" cy="369332"/>
          </a:xfrm>
          <a:prstGeom prst="rect">
            <a:avLst/>
          </a:prstGeom>
        </p:spPr>
        <p:txBody>
          <a:bodyPr wrap="none">
            <a:spAutoFit/>
          </a:bodyPr>
          <a:lstStyle/>
          <a:p>
            <a:r>
              <a:rPr lang="id-ID" b="1" dirty="0" smtClean="0">
                <a:solidFill>
                  <a:schemeClr val="bg1"/>
                </a:solidFill>
              </a:rPr>
              <a:t>②</a:t>
            </a:r>
            <a:endParaRPr lang="id-ID" dirty="0">
              <a:solidFill>
                <a:schemeClr val="bg1"/>
              </a:solidFill>
            </a:endParaRPr>
          </a:p>
        </p:txBody>
      </p:sp>
      <p:sp>
        <p:nvSpPr>
          <p:cNvPr id="6" name="Rectangle 5"/>
          <p:cNvSpPr/>
          <p:nvPr/>
        </p:nvSpPr>
        <p:spPr>
          <a:xfrm>
            <a:off x="5850580" y="3724019"/>
            <a:ext cx="490840" cy="369332"/>
          </a:xfrm>
          <a:prstGeom prst="rect">
            <a:avLst/>
          </a:prstGeom>
        </p:spPr>
        <p:txBody>
          <a:bodyPr wrap="none">
            <a:spAutoFit/>
          </a:bodyPr>
          <a:lstStyle/>
          <a:p>
            <a:r>
              <a:rPr lang="id-ID" b="1" dirty="0" smtClean="0">
                <a:solidFill>
                  <a:schemeClr val="bg1"/>
                </a:solidFill>
              </a:rPr>
              <a:t>③</a:t>
            </a:r>
            <a:endParaRPr lang="id-ID" dirty="0">
              <a:solidFill>
                <a:schemeClr val="bg1"/>
              </a:solidFill>
            </a:endParaRPr>
          </a:p>
        </p:txBody>
      </p:sp>
    </p:spTree>
    <p:extLst>
      <p:ext uri="{BB962C8B-B14F-4D97-AF65-F5344CB8AC3E}">
        <p14:creationId xmlns:p14="http://schemas.microsoft.com/office/powerpoint/2010/main" val="3607077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6498117" y="204404"/>
            <a:ext cx="5603943" cy="830997"/>
          </a:xfrm>
          <a:prstGeom prst="rect">
            <a:avLst/>
          </a:prstGeom>
          <a:noFill/>
        </p:spPr>
        <p:txBody>
          <a:bodyPr wrap="square" rtlCol="0">
            <a:spAutoFit/>
          </a:bodyPr>
          <a:lstStyle/>
          <a:p>
            <a:pPr algn="r"/>
            <a:r>
              <a:rPr lang="id-ID" sz="4800" b="1" dirty="0" smtClean="0">
                <a:solidFill>
                  <a:schemeClr val="accent5">
                    <a:lumMod val="75000"/>
                  </a:schemeClr>
                </a:solidFill>
                <a:latin typeface="Arial" panose="020B0604020202020204" pitchFamily="34" charset="0"/>
                <a:cs typeface="Arial" panose="020B0604020202020204" pitchFamily="34" charset="0"/>
              </a:rPr>
              <a:t>INOVASI</a:t>
            </a:r>
            <a:endParaRPr lang="id-ID" sz="4800" b="1" dirty="0">
              <a:solidFill>
                <a:schemeClr val="accent5">
                  <a:lumMod val="75000"/>
                </a:schemeClr>
              </a:solidFill>
              <a:latin typeface="Arial" panose="020B0604020202020204" pitchFamily="34" charset="0"/>
              <a:cs typeface="Arial" panose="020B0604020202020204" pitchFamily="34" charset="0"/>
            </a:endParaRPr>
          </a:p>
        </p:txBody>
      </p:sp>
      <p:sp>
        <p:nvSpPr>
          <p:cNvPr id="2" name="Rectangle 1"/>
          <p:cNvSpPr/>
          <p:nvPr/>
        </p:nvSpPr>
        <p:spPr>
          <a:xfrm>
            <a:off x="1610003" y="1417444"/>
            <a:ext cx="2952000" cy="2495862"/>
          </a:xfrm>
          <a:prstGeom prst="rect">
            <a:avLst/>
          </a:prstGeom>
          <a:solidFill>
            <a:srgbClr val="928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id-ID" sz="2400" dirty="0" smtClean="0"/>
              <a:t>Pendidikan Dasar</a:t>
            </a:r>
          </a:p>
          <a:p>
            <a:pPr algn="ctr"/>
            <a:endParaRPr lang="id-ID" sz="500" dirty="0"/>
          </a:p>
        </p:txBody>
      </p:sp>
      <p:sp>
        <p:nvSpPr>
          <p:cNvPr id="6" name="Rectangle 5"/>
          <p:cNvSpPr/>
          <p:nvPr/>
        </p:nvSpPr>
        <p:spPr>
          <a:xfrm>
            <a:off x="4567579" y="1417444"/>
            <a:ext cx="2952000" cy="2495862"/>
          </a:xfrm>
          <a:prstGeom prst="rect">
            <a:avLst/>
          </a:prstGeom>
          <a:solidFill>
            <a:srgbClr val="7E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id-ID" sz="2400" dirty="0" smtClean="0"/>
              <a:t>Belajar-Mengajar</a:t>
            </a:r>
            <a:endParaRPr lang="id-ID" sz="700" dirty="0"/>
          </a:p>
        </p:txBody>
      </p:sp>
      <p:sp>
        <p:nvSpPr>
          <p:cNvPr id="7" name="Rectangle 6"/>
          <p:cNvSpPr/>
          <p:nvPr/>
        </p:nvSpPr>
        <p:spPr>
          <a:xfrm>
            <a:off x="7535416" y="1417444"/>
            <a:ext cx="2952000" cy="2495862"/>
          </a:xfrm>
          <a:prstGeom prst="rect">
            <a:avLst/>
          </a:prstGeom>
          <a:solidFill>
            <a:srgbClr val="F6D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id-ID" sz="2400" dirty="0" smtClean="0"/>
              <a:t>Literasi dan Numerasi</a:t>
            </a:r>
            <a:endParaRPr lang="id-ID" sz="700" i="1" dirty="0"/>
          </a:p>
        </p:txBody>
      </p:sp>
      <p:sp>
        <p:nvSpPr>
          <p:cNvPr id="8" name="Rectangle 7"/>
          <p:cNvSpPr/>
          <p:nvPr/>
        </p:nvSpPr>
        <p:spPr>
          <a:xfrm>
            <a:off x="4576485" y="4009869"/>
            <a:ext cx="2952000" cy="2495862"/>
          </a:xfrm>
          <a:prstGeom prst="rect">
            <a:avLst/>
          </a:prstGeom>
          <a:solidFill>
            <a:srgbClr val="3ED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id-ID" sz="2400" dirty="0" smtClean="0"/>
              <a:t>Pendekatan PDIA</a:t>
            </a:r>
            <a:endParaRPr lang="id-ID" sz="7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0558" y="1957965"/>
            <a:ext cx="872609" cy="125564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3004" y="1957964"/>
            <a:ext cx="831397" cy="1255648"/>
          </a:xfrm>
          <a:prstGeom prst="rect">
            <a:avLst/>
          </a:prstGeom>
        </p:spPr>
      </p:pic>
      <p:pic>
        <p:nvPicPr>
          <p:cNvPr id="1028" name="Picture 4" descr="http://webelight.co.in/sites/default/files/perfect-solution-bann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5073" y="4410205"/>
            <a:ext cx="2361600" cy="156342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1610682" y="4009869"/>
            <a:ext cx="2952000" cy="2495862"/>
          </a:xfrm>
          <a:prstGeom prst="rect">
            <a:avLst/>
          </a:prstGeom>
          <a:solidFill>
            <a:srgbClr val="F57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id-ID" sz="2400" dirty="0" smtClean="0"/>
              <a:t>Kolaborasi</a:t>
            </a:r>
            <a:endParaRPr lang="id-ID" sz="500" dirty="0"/>
          </a:p>
        </p:txBody>
      </p:sp>
      <p:sp>
        <p:nvSpPr>
          <p:cNvPr id="19" name="Rectangle 18"/>
          <p:cNvSpPr/>
          <p:nvPr/>
        </p:nvSpPr>
        <p:spPr>
          <a:xfrm>
            <a:off x="7534568" y="4009869"/>
            <a:ext cx="2952000" cy="2495862"/>
          </a:xfrm>
          <a:prstGeom prst="rect">
            <a:avLst/>
          </a:prstGeom>
          <a:solidFill>
            <a:srgbClr val="F9A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id-ID" sz="2400" dirty="0" smtClean="0"/>
              <a:t>Inklusif</a:t>
            </a:r>
            <a:endParaRPr lang="id-ID" sz="700" dirty="0"/>
          </a:p>
        </p:txBody>
      </p:sp>
      <p:pic>
        <p:nvPicPr>
          <p:cNvPr id="1026" name="Picture 2" descr="http://assets-a1.kompasiana.com/items/album/2017/04/15/soal-matematika-ukk-sd-kelas-4-58f234758423bdae319a92eb.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16346" y="1784635"/>
            <a:ext cx="2361600" cy="163655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7"/>
          <a:stretch>
            <a:fillRect/>
          </a:stretch>
        </p:blipFill>
        <p:spPr>
          <a:xfrm>
            <a:off x="7860596" y="4410205"/>
            <a:ext cx="1145326" cy="1563422"/>
          </a:xfrm>
          <a:prstGeom prst="rect">
            <a:avLst/>
          </a:prstGeom>
        </p:spPr>
      </p:pic>
      <p:pic>
        <p:nvPicPr>
          <p:cNvPr id="15" name="Picture 14"/>
          <p:cNvPicPr>
            <a:picLocks noChangeAspect="1"/>
          </p:cNvPicPr>
          <p:nvPr/>
        </p:nvPicPr>
        <p:blipFill>
          <a:blip r:embed="rId8"/>
          <a:stretch>
            <a:fillRect/>
          </a:stretch>
        </p:blipFill>
        <p:spPr>
          <a:xfrm>
            <a:off x="9013153" y="4410205"/>
            <a:ext cx="1165711" cy="1563422"/>
          </a:xfrm>
          <a:prstGeom prst="rect">
            <a:avLst/>
          </a:prstGeom>
        </p:spPr>
      </p:pic>
      <p:pic>
        <p:nvPicPr>
          <p:cNvPr id="1032" name="Picture 8" descr="http://images.clipartpanda.com/collaboration-clipart-1383919678.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98257" y="4257584"/>
            <a:ext cx="1632386" cy="171604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792501" y="1811583"/>
            <a:ext cx="2434172" cy="1609610"/>
          </a:xfrm>
          <a:prstGeom prst="rect">
            <a:avLst/>
          </a:prstGeom>
        </p:spPr>
      </p:pic>
    </p:spTree>
    <p:extLst>
      <p:ext uri="{BB962C8B-B14F-4D97-AF65-F5344CB8AC3E}">
        <p14:creationId xmlns:p14="http://schemas.microsoft.com/office/powerpoint/2010/main" val="3221486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43859" y="251011"/>
            <a:ext cx="4820935" cy="1292662"/>
          </a:xfrm>
          <a:prstGeom prst="rect">
            <a:avLst/>
          </a:prstGeom>
          <a:noFill/>
        </p:spPr>
        <p:txBody>
          <a:bodyPr wrap="none" rtlCol="0">
            <a:spAutoFit/>
          </a:bodyPr>
          <a:lstStyle/>
          <a:p>
            <a:pPr algn="r"/>
            <a:r>
              <a:rPr lang="id-ID" sz="4000" b="1" dirty="0" smtClean="0">
                <a:solidFill>
                  <a:schemeClr val="accent5">
                    <a:lumMod val="75000"/>
                  </a:schemeClr>
                </a:solidFill>
              </a:rPr>
              <a:t>Pendekatan </a:t>
            </a:r>
            <a:r>
              <a:rPr lang="id-ID" sz="5400" b="1" dirty="0" smtClean="0">
                <a:solidFill>
                  <a:schemeClr val="accent5">
                    <a:lumMod val="75000"/>
                  </a:schemeClr>
                </a:solidFill>
              </a:rPr>
              <a:t>PDIA</a:t>
            </a:r>
          </a:p>
          <a:p>
            <a:pPr algn="r"/>
            <a:r>
              <a:rPr lang="id-ID" sz="2400" b="1" i="1" dirty="0" smtClean="0">
                <a:solidFill>
                  <a:schemeClr val="accent5">
                    <a:lumMod val="75000"/>
                  </a:schemeClr>
                </a:solidFill>
              </a:rPr>
              <a:t>Problem Driven Iterative Adaptation</a:t>
            </a:r>
            <a:endParaRPr lang="id-ID" sz="2400" b="1" i="1" dirty="0">
              <a:solidFill>
                <a:schemeClr val="accent5">
                  <a:lumMod val="75000"/>
                </a:schemeClr>
              </a:solidFill>
            </a:endParaRPr>
          </a:p>
        </p:txBody>
      </p:sp>
      <p:sp>
        <p:nvSpPr>
          <p:cNvPr id="4" name="TextBox 3"/>
          <p:cNvSpPr txBox="1"/>
          <p:nvPr/>
        </p:nvSpPr>
        <p:spPr>
          <a:xfrm>
            <a:off x="671805" y="1884784"/>
            <a:ext cx="3009157" cy="584775"/>
          </a:xfrm>
          <a:prstGeom prst="rect">
            <a:avLst/>
          </a:prstGeom>
          <a:solidFill>
            <a:schemeClr val="accent1">
              <a:lumMod val="20000"/>
              <a:lumOff val="80000"/>
            </a:schemeClr>
          </a:solidFill>
        </p:spPr>
        <p:txBody>
          <a:bodyPr wrap="none" rtlCol="0">
            <a:spAutoFit/>
          </a:bodyPr>
          <a:lstStyle/>
          <a:p>
            <a:r>
              <a:rPr lang="id-ID" sz="3200" dirty="0" smtClean="0">
                <a:solidFill>
                  <a:schemeClr val="accent5">
                    <a:lumMod val="75000"/>
                  </a:schemeClr>
                </a:solidFill>
                <a:latin typeface="Arial" panose="020B0604020202020204" pitchFamily="34" charset="0"/>
                <a:cs typeface="Arial" panose="020B0604020202020204" pitchFamily="34" charset="0"/>
              </a:rPr>
              <a:t>Problem Driven</a:t>
            </a:r>
            <a:endParaRPr lang="id-ID" sz="3200" dirty="0">
              <a:solidFill>
                <a:schemeClr val="accent5">
                  <a:lumMod val="75000"/>
                </a:schemeClr>
              </a:solidFill>
              <a:latin typeface="Arial" panose="020B0604020202020204" pitchFamily="34" charset="0"/>
              <a:cs typeface="Arial" panose="020B0604020202020204" pitchFamily="34" charset="0"/>
            </a:endParaRPr>
          </a:p>
        </p:txBody>
      </p:sp>
      <p:sp>
        <p:nvSpPr>
          <p:cNvPr id="16" name="TextBox 15"/>
          <p:cNvSpPr txBox="1"/>
          <p:nvPr/>
        </p:nvSpPr>
        <p:spPr>
          <a:xfrm>
            <a:off x="5441508" y="1916041"/>
            <a:ext cx="1641796" cy="584775"/>
          </a:xfrm>
          <a:prstGeom prst="rect">
            <a:avLst/>
          </a:prstGeom>
          <a:solidFill>
            <a:schemeClr val="accent1">
              <a:lumMod val="20000"/>
              <a:lumOff val="80000"/>
            </a:schemeClr>
          </a:solidFill>
        </p:spPr>
        <p:txBody>
          <a:bodyPr wrap="none" rtlCol="0">
            <a:spAutoFit/>
          </a:bodyPr>
          <a:lstStyle/>
          <a:p>
            <a:r>
              <a:rPr lang="id-ID" sz="3200" dirty="0" smtClean="0">
                <a:solidFill>
                  <a:schemeClr val="accent5">
                    <a:lumMod val="75000"/>
                  </a:schemeClr>
                </a:solidFill>
                <a:latin typeface="Arial" panose="020B0604020202020204" pitchFamily="34" charset="0"/>
                <a:cs typeface="Arial" panose="020B0604020202020204" pitchFamily="34" charset="0"/>
              </a:rPr>
              <a:t>Iterative</a:t>
            </a:r>
            <a:endParaRPr lang="id-ID" sz="3200" dirty="0">
              <a:solidFill>
                <a:schemeClr val="accent5">
                  <a:lumMod val="75000"/>
                </a:schemeClr>
              </a:solidFill>
              <a:latin typeface="Arial" panose="020B0604020202020204" pitchFamily="34" charset="0"/>
              <a:cs typeface="Arial" panose="020B0604020202020204" pitchFamily="34" charset="0"/>
            </a:endParaRPr>
          </a:p>
        </p:txBody>
      </p:sp>
      <p:sp>
        <p:nvSpPr>
          <p:cNvPr id="17" name="TextBox 16"/>
          <p:cNvSpPr txBox="1"/>
          <p:nvPr/>
        </p:nvSpPr>
        <p:spPr>
          <a:xfrm>
            <a:off x="9302499" y="1884784"/>
            <a:ext cx="2143536" cy="584775"/>
          </a:xfrm>
          <a:prstGeom prst="rect">
            <a:avLst/>
          </a:prstGeom>
          <a:solidFill>
            <a:schemeClr val="accent1">
              <a:lumMod val="20000"/>
              <a:lumOff val="80000"/>
            </a:schemeClr>
          </a:solidFill>
        </p:spPr>
        <p:txBody>
          <a:bodyPr wrap="none" rtlCol="0">
            <a:spAutoFit/>
          </a:bodyPr>
          <a:lstStyle/>
          <a:p>
            <a:r>
              <a:rPr lang="id-ID" sz="3200" dirty="0" smtClean="0">
                <a:solidFill>
                  <a:schemeClr val="accent5">
                    <a:lumMod val="75000"/>
                  </a:schemeClr>
                </a:solidFill>
                <a:latin typeface="Arial" panose="020B0604020202020204" pitchFamily="34" charset="0"/>
                <a:cs typeface="Arial" panose="020B0604020202020204" pitchFamily="34" charset="0"/>
              </a:rPr>
              <a:t>Adaptation</a:t>
            </a:r>
            <a:endParaRPr lang="id-ID" sz="3200" dirty="0">
              <a:solidFill>
                <a:schemeClr val="accent5">
                  <a:lumMod val="75000"/>
                </a:schemeClr>
              </a:solidFill>
              <a:latin typeface="Arial" panose="020B0604020202020204" pitchFamily="34" charset="0"/>
              <a:cs typeface="Arial" panose="020B0604020202020204" pitchFamily="34" charset="0"/>
            </a:endParaRPr>
          </a:p>
        </p:txBody>
      </p:sp>
      <p:pic>
        <p:nvPicPr>
          <p:cNvPr id="31" name="Picture 30">
            <a:extLst>
              <a:ext uri="{FF2B5EF4-FFF2-40B4-BE49-F238E27FC236}">
                <a16:creationId xmlns="" xmlns:a16="http://schemas.microsoft.com/office/drawing/2014/main" id="{D420C0E8-F5F8-41E9-AB74-59F03158AA83}"/>
              </a:ext>
            </a:extLst>
          </p:cNvPr>
          <p:cNvPicPr>
            <a:picLocks noChangeAspect="1"/>
          </p:cNvPicPr>
          <p:nvPr/>
        </p:nvPicPr>
        <p:blipFill>
          <a:blip r:embed="rId3"/>
          <a:stretch>
            <a:fillRect/>
          </a:stretch>
        </p:blipFill>
        <p:spPr>
          <a:xfrm>
            <a:off x="945095" y="2709333"/>
            <a:ext cx="2462576" cy="1638732"/>
          </a:xfrm>
          <a:prstGeom prst="rect">
            <a:avLst/>
          </a:prstGeom>
        </p:spPr>
      </p:pic>
      <p:pic>
        <p:nvPicPr>
          <p:cNvPr id="32" name="Picture 31">
            <a:extLst>
              <a:ext uri="{FF2B5EF4-FFF2-40B4-BE49-F238E27FC236}">
                <a16:creationId xmlns="" xmlns:a16="http://schemas.microsoft.com/office/drawing/2014/main" id="{FEC76CCF-DB07-427C-BA5E-AF75C325D988}"/>
              </a:ext>
            </a:extLst>
          </p:cNvPr>
          <p:cNvPicPr>
            <a:picLocks noChangeAspect="1"/>
          </p:cNvPicPr>
          <p:nvPr/>
        </p:nvPicPr>
        <p:blipFill>
          <a:blip r:embed="rId4"/>
          <a:stretch>
            <a:fillRect/>
          </a:stretch>
        </p:blipFill>
        <p:spPr>
          <a:xfrm>
            <a:off x="945095" y="4976906"/>
            <a:ext cx="2462576" cy="1665267"/>
          </a:xfrm>
          <a:prstGeom prst="rect">
            <a:avLst/>
          </a:prstGeom>
        </p:spPr>
      </p:pic>
      <p:sp>
        <p:nvSpPr>
          <p:cNvPr id="33" name="Arrow: Right 10">
            <a:extLst>
              <a:ext uri="{FF2B5EF4-FFF2-40B4-BE49-F238E27FC236}">
                <a16:creationId xmlns="" xmlns:a16="http://schemas.microsoft.com/office/drawing/2014/main" id="{FD4F2C27-C4DB-4831-B310-BACF0965F785}"/>
              </a:ext>
            </a:extLst>
          </p:cNvPr>
          <p:cNvSpPr/>
          <p:nvPr/>
        </p:nvSpPr>
        <p:spPr>
          <a:xfrm rot="5400000">
            <a:off x="1834132" y="4496262"/>
            <a:ext cx="378870" cy="3324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34" name="Picture 33"/>
          <p:cNvPicPr>
            <a:picLocks noChangeAspect="1"/>
          </p:cNvPicPr>
          <p:nvPr/>
        </p:nvPicPr>
        <p:blipFill rotWithShape="1">
          <a:blip r:embed="rId5"/>
          <a:srcRect l="12988" t="28295" r="12988" b="5063"/>
          <a:stretch/>
        </p:blipFill>
        <p:spPr>
          <a:xfrm>
            <a:off x="3876571" y="4605140"/>
            <a:ext cx="4679479" cy="1172587"/>
          </a:xfrm>
          <a:prstGeom prst="rect">
            <a:avLst/>
          </a:prstGeom>
        </p:spPr>
      </p:pic>
      <p:pic>
        <p:nvPicPr>
          <p:cNvPr id="35" name="Picture 34"/>
          <p:cNvPicPr>
            <a:picLocks noChangeAspect="1"/>
          </p:cNvPicPr>
          <p:nvPr/>
        </p:nvPicPr>
        <p:blipFill>
          <a:blip r:embed="rId6"/>
          <a:stretch>
            <a:fillRect/>
          </a:stretch>
        </p:blipFill>
        <p:spPr>
          <a:xfrm>
            <a:off x="3876571" y="2745420"/>
            <a:ext cx="4483870" cy="1615116"/>
          </a:xfrm>
          <a:prstGeom prst="rect">
            <a:avLst/>
          </a:prstGeom>
        </p:spPr>
      </p:pic>
      <p:pic>
        <p:nvPicPr>
          <p:cNvPr id="36" name="Picture 35"/>
          <p:cNvPicPr>
            <a:picLocks noChangeAspect="1"/>
          </p:cNvPicPr>
          <p:nvPr/>
        </p:nvPicPr>
        <p:blipFill rotWithShape="1">
          <a:blip r:embed="rId7"/>
          <a:srcRect l="13892" r="7799" b="14908"/>
          <a:stretch/>
        </p:blipFill>
        <p:spPr>
          <a:xfrm>
            <a:off x="9024950" y="2745420"/>
            <a:ext cx="3060441" cy="2150766"/>
          </a:xfrm>
          <a:prstGeom prst="rect">
            <a:avLst/>
          </a:prstGeom>
        </p:spPr>
      </p:pic>
    </p:spTree>
    <p:extLst>
      <p:ext uri="{BB962C8B-B14F-4D97-AF65-F5344CB8AC3E}">
        <p14:creationId xmlns:p14="http://schemas.microsoft.com/office/powerpoint/2010/main" val="3651543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21560" y="-1"/>
            <a:ext cx="11870440" cy="6858001"/>
          </a:xfrm>
          <a:prstGeom prst="rect">
            <a:avLst/>
          </a:prstGeom>
        </p:spPr>
      </p:pic>
      <p:sp>
        <p:nvSpPr>
          <p:cNvPr id="6" name="Rounded Rectangular Callout 5"/>
          <p:cNvSpPr/>
          <p:nvPr/>
        </p:nvSpPr>
        <p:spPr>
          <a:xfrm>
            <a:off x="6949440" y="3947160"/>
            <a:ext cx="1158240" cy="472440"/>
          </a:xfrm>
          <a:prstGeom prst="wedgeRoundRectCallout">
            <a:avLst>
              <a:gd name="adj1" fmla="val 30483"/>
              <a:gd name="adj2" fmla="val 68952"/>
              <a:gd name="adj3" fmla="val 16667"/>
            </a:avLst>
          </a:prstGeom>
          <a:solidFill>
            <a:srgbClr val="D9D2E9"/>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00" dirty="0" smtClean="0">
                <a:solidFill>
                  <a:schemeClr val="tx1"/>
                </a:solidFill>
                <a:latin typeface="Arial" panose="020B0604020202020204" pitchFamily="34" charset="0"/>
                <a:cs typeface="Arial" panose="020B0604020202020204" pitchFamily="34" charset="0"/>
              </a:rPr>
              <a:t>Sumba Barat Daya</a:t>
            </a:r>
            <a:endParaRPr lang="en-AU" sz="1300" dirty="0">
              <a:solidFill>
                <a:schemeClr val="tx1"/>
              </a:solidFill>
              <a:latin typeface="Arial" panose="020B0604020202020204" pitchFamily="34" charset="0"/>
              <a:cs typeface="Arial" panose="020B0604020202020204" pitchFamily="34" charset="0"/>
            </a:endParaRPr>
          </a:p>
        </p:txBody>
      </p:sp>
      <p:sp>
        <p:nvSpPr>
          <p:cNvPr id="8" name="Rectangle 7"/>
          <p:cNvSpPr/>
          <p:nvPr/>
        </p:nvSpPr>
        <p:spPr>
          <a:xfrm>
            <a:off x="9631680" y="1965960"/>
            <a:ext cx="2042160" cy="746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tx1"/>
                </a:solidFill>
              </a:rPr>
              <a:t>Guru BAIK</a:t>
            </a:r>
          </a:p>
          <a:p>
            <a:pPr algn="ctr"/>
            <a:r>
              <a:rPr lang="en-AU" dirty="0" smtClean="0">
                <a:solidFill>
                  <a:schemeClr val="tx1"/>
                </a:solidFill>
              </a:rPr>
              <a:t>Sumba Barat Daya</a:t>
            </a:r>
            <a:endParaRPr lang="en-AU" dirty="0">
              <a:solidFill>
                <a:schemeClr val="tx1"/>
              </a:solidFill>
            </a:endParaRPr>
          </a:p>
        </p:txBody>
      </p:sp>
    </p:spTree>
    <p:extLst>
      <p:ext uri="{BB962C8B-B14F-4D97-AF65-F5344CB8AC3E}">
        <p14:creationId xmlns:p14="http://schemas.microsoft.com/office/powerpoint/2010/main" val="802350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91648486"/>
              </p:ext>
            </p:extLst>
          </p:nvPr>
        </p:nvGraphicFramePr>
        <p:xfrm>
          <a:off x="-223692" y="1101012"/>
          <a:ext cx="7750042" cy="5756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783372" y="3726435"/>
            <a:ext cx="490840" cy="369332"/>
          </a:xfrm>
          <a:prstGeom prst="rect">
            <a:avLst/>
          </a:prstGeom>
        </p:spPr>
        <p:txBody>
          <a:bodyPr wrap="none">
            <a:spAutoFit/>
          </a:bodyPr>
          <a:lstStyle/>
          <a:p>
            <a:r>
              <a:rPr lang="id-ID" b="1" dirty="0" smtClean="0">
                <a:solidFill>
                  <a:schemeClr val="accent5">
                    <a:lumMod val="75000"/>
                  </a:schemeClr>
                </a:solidFill>
              </a:rPr>
              <a:t>⑤</a:t>
            </a:r>
            <a:endParaRPr lang="id-ID" dirty="0"/>
          </a:p>
        </p:txBody>
      </p:sp>
      <p:sp>
        <p:nvSpPr>
          <p:cNvPr id="4" name="Rectangle 3"/>
          <p:cNvSpPr/>
          <p:nvPr/>
        </p:nvSpPr>
        <p:spPr>
          <a:xfrm>
            <a:off x="2410682" y="2008394"/>
            <a:ext cx="490840" cy="369332"/>
          </a:xfrm>
          <a:prstGeom prst="rect">
            <a:avLst/>
          </a:prstGeom>
        </p:spPr>
        <p:txBody>
          <a:bodyPr wrap="none">
            <a:spAutoFit/>
          </a:bodyPr>
          <a:lstStyle/>
          <a:p>
            <a:r>
              <a:rPr lang="id-ID" b="1" dirty="0" smtClean="0">
                <a:solidFill>
                  <a:schemeClr val="accent5">
                    <a:lumMod val="75000"/>
                  </a:schemeClr>
                </a:solidFill>
              </a:rPr>
              <a:t>①</a:t>
            </a:r>
            <a:endParaRPr lang="id-ID" dirty="0"/>
          </a:p>
        </p:txBody>
      </p:sp>
      <p:sp>
        <p:nvSpPr>
          <p:cNvPr id="5" name="Rectangle 4"/>
          <p:cNvSpPr/>
          <p:nvPr/>
        </p:nvSpPr>
        <p:spPr>
          <a:xfrm>
            <a:off x="4228802" y="2008394"/>
            <a:ext cx="490840" cy="369332"/>
          </a:xfrm>
          <a:prstGeom prst="rect">
            <a:avLst/>
          </a:prstGeom>
        </p:spPr>
        <p:txBody>
          <a:bodyPr wrap="none">
            <a:spAutoFit/>
          </a:bodyPr>
          <a:lstStyle/>
          <a:p>
            <a:r>
              <a:rPr lang="id-ID" b="1" dirty="0" smtClean="0">
                <a:solidFill>
                  <a:schemeClr val="accent5">
                    <a:lumMod val="75000"/>
                  </a:schemeClr>
                </a:solidFill>
              </a:rPr>
              <a:t>②</a:t>
            </a:r>
            <a:endParaRPr lang="id-ID" dirty="0"/>
          </a:p>
        </p:txBody>
      </p:sp>
      <p:sp>
        <p:nvSpPr>
          <p:cNvPr id="9" name="Rectangle 8"/>
          <p:cNvSpPr/>
          <p:nvPr/>
        </p:nvSpPr>
        <p:spPr>
          <a:xfrm>
            <a:off x="4919725" y="3726435"/>
            <a:ext cx="490840" cy="369332"/>
          </a:xfrm>
          <a:prstGeom prst="rect">
            <a:avLst/>
          </a:prstGeom>
        </p:spPr>
        <p:txBody>
          <a:bodyPr wrap="none">
            <a:spAutoFit/>
          </a:bodyPr>
          <a:lstStyle/>
          <a:p>
            <a:r>
              <a:rPr lang="id-ID" b="1" dirty="0" smtClean="0">
                <a:solidFill>
                  <a:schemeClr val="accent5">
                    <a:lumMod val="75000"/>
                  </a:schemeClr>
                </a:solidFill>
              </a:rPr>
              <a:t>③</a:t>
            </a:r>
            <a:endParaRPr lang="id-ID" dirty="0"/>
          </a:p>
        </p:txBody>
      </p:sp>
      <p:sp>
        <p:nvSpPr>
          <p:cNvPr id="13" name="Rectangle 12"/>
          <p:cNvSpPr/>
          <p:nvPr/>
        </p:nvSpPr>
        <p:spPr>
          <a:xfrm>
            <a:off x="3405909" y="5000624"/>
            <a:ext cx="490840" cy="369332"/>
          </a:xfrm>
          <a:prstGeom prst="rect">
            <a:avLst/>
          </a:prstGeom>
        </p:spPr>
        <p:txBody>
          <a:bodyPr wrap="none">
            <a:spAutoFit/>
          </a:bodyPr>
          <a:lstStyle/>
          <a:p>
            <a:r>
              <a:rPr lang="id-ID" b="1" dirty="0" smtClean="0">
                <a:solidFill>
                  <a:schemeClr val="accent5">
                    <a:lumMod val="75000"/>
                  </a:schemeClr>
                </a:solidFill>
              </a:rPr>
              <a:t>④</a:t>
            </a:r>
            <a:endParaRPr lang="id-ID" dirty="0"/>
          </a:p>
        </p:txBody>
      </p:sp>
      <p:pic>
        <p:nvPicPr>
          <p:cNvPr id="14" name="Picture 1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84155" y="3578503"/>
            <a:ext cx="4810637" cy="2705983"/>
          </a:xfrm>
          <a:prstGeom prst="rect">
            <a:avLst/>
          </a:prstGeom>
        </p:spPr>
      </p:pic>
      <p:pic>
        <p:nvPicPr>
          <p:cNvPr id="15" name="Picture 1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496666" y="1780033"/>
            <a:ext cx="2298127" cy="1645824"/>
          </a:xfrm>
          <a:prstGeom prst="rect">
            <a:avLst/>
          </a:prstGeom>
        </p:spPr>
      </p:pic>
      <p:pic>
        <p:nvPicPr>
          <p:cNvPr id="16" name="Picture 15" descr="C:\Users\Agusti.Padmanisa\Documents\SMPR Q1 2017\Photos\1. Bima.jpg"/>
          <p:cNvPicPr/>
          <p:nvPr/>
        </p:nvPicPr>
        <p:blipFill>
          <a:blip r:embed="rId10" cstate="email">
            <a:extLst>
              <a:ext uri="{28A0092B-C50C-407E-A947-70E740481C1C}">
                <a14:useLocalDpi xmlns:a14="http://schemas.microsoft.com/office/drawing/2010/main"/>
              </a:ext>
            </a:extLst>
          </a:blip>
          <a:srcRect/>
          <a:stretch>
            <a:fillRect/>
          </a:stretch>
        </p:blipFill>
        <p:spPr bwMode="auto">
          <a:xfrm>
            <a:off x="6984155" y="1780032"/>
            <a:ext cx="2427167" cy="1645824"/>
          </a:xfrm>
          <a:prstGeom prst="rect">
            <a:avLst/>
          </a:prstGeom>
          <a:noFill/>
          <a:ln>
            <a:noFill/>
          </a:ln>
        </p:spPr>
      </p:pic>
      <p:sp>
        <p:nvSpPr>
          <p:cNvPr id="19" name="TextBox 18"/>
          <p:cNvSpPr txBox="1"/>
          <p:nvPr/>
        </p:nvSpPr>
        <p:spPr>
          <a:xfrm>
            <a:off x="7130870" y="251011"/>
            <a:ext cx="4733924" cy="1077218"/>
          </a:xfrm>
          <a:prstGeom prst="rect">
            <a:avLst/>
          </a:prstGeom>
          <a:noFill/>
        </p:spPr>
        <p:txBody>
          <a:bodyPr wrap="none" rtlCol="0">
            <a:spAutoFit/>
          </a:bodyPr>
          <a:lstStyle/>
          <a:p>
            <a:pPr algn="r"/>
            <a:r>
              <a:rPr lang="id-ID" sz="4000" b="1" dirty="0" smtClean="0">
                <a:solidFill>
                  <a:schemeClr val="accent5">
                    <a:lumMod val="75000"/>
                  </a:schemeClr>
                </a:solidFill>
              </a:rPr>
              <a:t>Bentuk Implementasi</a:t>
            </a:r>
            <a:endParaRPr lang="id-ID" sz="5400" b="1" dirty="0" smtClean="0">
              <a:solidFill>
                <a:schemeClr val="accent5">
                  <a:lumMod val="75000"/>
                </a:schemeClr>
              </a:solidFill>
            </a:endParaRPr>
          </a:p>
          <a:p>
            <a:pPr algn="r"/>
            <a:r>
              <a:rPr lang="id-ID" sz="2400" b="1" dirty="0" smtClean="0">
                <a:solidFill>
                  <a:schemeClr val="accent5">
                    <a:lumMod val="75000"/>
                  </a:schemeClr>
                </a:solidFill>
              </a:rPr>
              <a:t>kegiatan Guru BAIK di NTB</a:t>
            </a:r>
            <a:endParaRPr lang="id-ID" sz="2400" b="1" dirty="0">
              <a:solidFill>
                <a:schemeClr val="accent5">
                  <a:lumMod val="75000"/>
                </a:schemeClr>
              </a:solidFill>
            </a:endParaRPr>
          </a:p>
        </p:txBody>
      </p:sp>
    </p:spTree>
    <p:extLst>
      <p:ext uri="{BB962C8B-B14F-4D97-AF65-F5344CB8AC3E}">
        <p14:creationId xmlns:p14="http://schemas.microsoft.com/office/powerpoint/2010/main" val="684306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61613069"/>
              </p:ext>
            </p:extLst>
          </p:nvPr>
        </p:nvGraphicFramePr>
        <p:xfrm>
          <a:off x="350520" y="958897"/>
          <a:ext cx="10134601" cy="4679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4765589" y="2071014"/>
            <a:ext cx="2952000" cy="2942945"/>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id-ID" sz="2400" dirty="0" smtClean="0">
                <a:solidFill>
                  <a:schemeClr val="accent5">
                    <a:lumMod val="75000"/>
                  </a:schemeClr>
                </a:solidFill>
              </a:rPr>
              <a:t>Praktisi dan pemangku kepentingan daerah terbekali dengan kapasitas menyelesaikan masalah lokal</a:t>
            </a:r>
            <a:endParaRPr lang="id-ID" sz="2400" dirty="0">
              <a:solidFill>
                <a:schemeClr val="accent5">
                  <a:lumMod val="75000"/>
                </a:schemeClr>
              </a:solidFill>
            </a:endParaRPr>
          </a:p>
        </p:txBody>
      </p:sp>
      <p:sp>
        <p:nvSpPr>
          <p:cNvPr id="9" name="Rectangle 8"/>
          <p:cNvSpPr/>
          <p:nvPr/>
        </p:nvSpPr>
        <p:spPr>
          <a:xfrm>
            <a:off x="8255549" y="2071012"/>
            <a:ext cx="2952000" cy="2942945"/>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id-ID" sz="2400" dirty="0" smtClean="0">
                <a:solidFill>
                  <a:schemeClr val="accent5">
                    <a:lumMod val="75000"/>
                  </a:schemeClr>
                </a:solidFill>
              </a:rPr>
              <a:t>Pemangku kepentingan akan terbekali dengan data/informasi mengenai pendekatan efektif guna peningkatan kualitas pembelajaran</a:t>
            </a:r>
            <a:endParaRPr lang="id-ID" sz="2400" dirty="0">
              <a:solidFill>
                <a:schemeClr val="accent5">
                  <a:lumMod val="75000"/>
                </a:schemeClr>
              </a:solidFill>
            </a:endParaRPr>
          </a:p>
        </p:txBody>
      </p:sp>
      <p:sp>
        <p:nvSpPr>
          <p:cNvPr id="10" name="TextBox 9"/>
          <p:cNvSpPr txBox="1"/>
          <p:nvPr/>
        </p:nvSpPr>
        <p:spPr>
          <a:xfrm>
            <a:off x="7598305" y="251011"/>
            <a:ext cx="4266489" cy="707886"/>
          </a:xfrm>
          <a:prstGeom prst="rect">
            <a:avLst/>
          </a:prstGeom>
          <a:noFill/>
        </p:spPr>
        <p:txBody>
          <a:bodyPr wrap="none" rtlCol="0">
            <a:spAutoFit/>
          </a:bodyPr>
          <a:lstStyle/>
          <a:p>
            <a:pPr algn="r"/>
            <a:r>
              <a:rPr lang="en-AU" sz="4000" b="1" dirty="0" smtClean="0">
                <a:solidFill>
                  <a:schemeClr val="accent5">
                    <a:lumMod val="75000"/>
                  </a:schemeClr>
                </a:solidFill>
              </a:rPr>
              <a:t>Kontribusi INOVASI</a:t>
            </a:r>
            <a:endParaRPr lang="id-ID" sz="5400" b="1" dirty="0" smtClean="0">
              <a:solidFill>
                <a:schemeClr val="accent5">
                  <a:lumMod val="75000"/>
                </a:schemeClr>
              </a:solidFill>
            </a:endParaRPr>
          </a:p>
        </p:txBody>
      </p:sp>
    </p:spTree>
    <p:extLst>
      <p:ext uri="{BB962C8B-B14F-4D97-AF65-F5344CB8AC3E}">
        <p14:creationId xmlns:p14="http://schemas.microsoft.com/office/powerpoint/2010/main" val="2239872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8761437" y="4608654"/>
            <a:ext cx="3279727" cy="2249346"/>
          </a:xfr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0601" y="0"/>
            <a:ext cx="3581400" cy="2640584"/>
          </a:xfrm>
          <a:prstGeom prst="rect">
            <a:avLst/>
          </a:prstGeom>
        </p:spPr>
      </p:pic>
      <p:sp>
        <p:nvSpPr>
          <p:cNvPr id="7" name="Content Placeholder 2"/>
          <p:cNvSpPr txBox="1">
            <a:spLocks/>
          </p:cNvSpPr>
          <p:nvPr/>
        </p:nvSpPr>
        <p:spPr>
          <a:xfrm>
            <a:off x="537530" y="2806638"/>
            <a:ext cx="7493000" cy="121239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AU" sz="6600" b="1" dirty="0" smtClean="0">
                <a:solidFill>
                  <a:srgbClr val="005AAB"/>
                </a:solidFill>
                <a:latin typeface="Arial" panose="020B0604020202020204" pitchFamily="34" charset="0"/>
                <a:cs typeface="Arial" panose="020B0604020202020204" pitchFamily="34" charset="0"/>
              </a:rPr>
              <a:t>Thank You  </a:t>
            </a:r>
            <a:endParaRPr lang="id-ID" sz="6600" b="1" dirty="0">
              <a:solidFill>
                <a:srgbClr val="005AA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86779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A29AC926040DC47B8622B2B5CC8BA81" ma:contentTypeVersion="7" ma:contentTypeDescription="Create a new document." ma:contentTypeScope="" ma:versionID="47b97a466c7a0e26573245cd15100b8d">
  <xsd:schema xmlns:xsd="http://www.w3.org/2001/XMLSchema" xmlns:xs="http://www.w3.org/2001/XMLSchema" xmlns:p="http://schemas.microsoft.com/office/2006/metadata/properties" xmlns:ns2="42ec946e-15a1-47b5-bb40-32065c48e1f2" xmlns:ns3="735c60c8-43cf-4891-90d5-275e24f6c929" targetNamespace="http://schemas.microsoft.com/office/2006/metadata/properties" ma:root="true" ma:fieldsID="6bbbed504e7f944168569acdc0f94b47" ns2:_="" ns3:_="">
    <xsd:import namespace="42ec946e-15a1-47b5-bb40-32065c48e1f2"/>
    <xsd:import namespace="735c60c8-43cf-4891-90d5-275e24f6c929"/>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ec946e-15a1-47b5-bb40-32065c48e1f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35c60c8-43cf-4891-90d5-275e24f6c929"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8240AB-6D72-4872-AB1E-7EBEC4085AF5}">
  <ds:schemaRefs>
    <ds:schemaRef ds:uri="http://www.w3.org/XML/1998/namespace"/>
    <ds:schemaRef ds:uri="http://purl.org/dc/dcmitype/"/>
    <ds:schemaRef ds:uri="http://schemas.openxmlformats.org/package/2006/metadata/core-properties"/>
    <ds:schemaRef ds:uri="http://purl.org/dc/terms/"/>
    <ds:schemaRef ds:uri="42ec946e-15a1-47b5-bb40-32065c48e1f2"/>
    <ds:schemaRef ds:uri="http://schemas.microsoft.com/office/infopath/2007/PartnerControls"/>
    <ds:schemaRef ds:uri="http://schemas.microsoft.com/office/2006/documentManagement/types"/>
    <ds:schemaRef ds:uri="http://purl.org/dc/elements/1.1/"/>
    <ds:schemaRef ds:uri="735c60c8-43cf-4891-90d5-275e24f6c929"/>
    <ds:schemaRef ds:uri="http://schemas.microsoft.com/office/2006/metadata/properties"/>
  </ds:schemaRefs>
</ds:datastoreItem>
</file>

<file path=customXml/itemProps2.xml><?xml version="1.0" encoding="utf-8"?>
<ds:datastoreItem xmlns:ds="http://schemas.openxmlformats.org/officeDocument/2006/customXml" ds:itemID="{D3B80D0D-6D44-4FF8-BA60-579A6DB789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ec946e-15a1-47b5-bb40-32065c48e1f2"/>
    <ds:schemaRef ds:uri="735c60c8-43cf-4891-90d5-275e24f6c9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3A5BB09-F3DA-4147-B3E6-E5A98B6C09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3497</TotalTime>
  <Words>320</Words>
  <Application>Microsoft Office PowerPoint</Application>
  <PresentationFormat>Widescreen</PresentationFormat>
  <Paragraphs>73</Paragraphs>
  <Slides>8</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dc:creator>
  <cp:lastModifiedBy>Wanita, Cici</cp:lastModifiedBy>
  <cp:revision>331</cp:revision>
  <dcterms:created xsi:type="dcterms:W3CDTF">2016-06-09T19:07:08Z</dcterms:created>
  <dcterms:modified xsi:type="dcterms:W3CDTF">2017-08-07T11:46:19Z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0x0101005A29AC926040DC47B8622B2B5CC8BA81</vt:lpwstr>
  </property>
</Properties>
</file>