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63" r:id="rId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4247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412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838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318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664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1164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3636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747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170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5922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081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FFFE5-DD1F-4897-AFDE-746237695ABB}" type="datetimeFigureOut">
              <a:rPr lang="id-ID" smtClean="0"/>
              <a:t>07/08/2017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9F16B-703E-4439-BFBC-011E2984647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248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695325"/>
            <a:ext cx="9753600" cy="54673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374" y="695325"/>
            <a:ext cx="1050215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/>
              <a:t>Addresing Inequality</a:t>
            </a:r>
          </a:p>
          <a:p>
            <a:r>
              <a:rPr lang="id-ID" sz="4400" dirty="0" smtClean="0"/>
              <a:t>In Local Goverment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28302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08" t="14066" r="8844" b="11385"/>
          <a:stretch/>
        </p:blipFill>
        <p:spPr>
          <a:xfrm>
            <a:off x="-2" y="-4396"/>
            <a:ext cx="12192001" cy="6862395"/>
          </a:xfrm>
        </p:spPr>
      </p:pic>
      <p:sp>
        <p:nvSpPr>
          <p:cNvPr id="5" name="Oval 4"/>
          <p:cNvSpPr>
            <a:spLocks/>
          </p:cNvSpPr>
          <p:nvPr/>
        </p:nvSpPr>
        <p:spPr>
          <a:xfrm>
            <a:off x="6704544" y="2847613"/>
            <a:ext cx="1600200" cy="1272654"/>
          </a:xfrm>
          <a:prstGeom prst="ellipse">
            <a:avLst/>
          </a:prstGeom>
          <a:solidFill>
            <a:schemeClr val="accent6"/>
          </a:solidFill>
          <a:ln w="57150" cap="flat" cmpd="sng" algn="ctr">
            <a:solidFill>
              <a:sysClr val="window" lastClr="FFFFFF"/>
            </a:solidFill>
            <a:prstDash val="solid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effectLst/>
                <a:latin typeface="Cambria"/>
                <a:ea typeface="Times New Roman"/>
                <a:cs typeface="Times New Roman"/>
              </a:rPr>
              <a:t>Born in poverty</a:t>
            </a:r>
            <a:endParaRPr lang="en-US" sz="1400" dirty="0">
              <a:effectLst/>
              <a:latin typeface="Cambria"/>
              <a:ea typeface="Times New Roman"/>
              <a:cs typeface="Times New Roman"/>
            </a:endParaRPr>
          </a:p>
        </p:txBody>
      </p:sp>
      <p:sp>
        <p:nvSpPr>
          <p:cNvPr id="6" name="Oval 5"/>
          <p:cNvSpPr/>
          <p:nvPr/>
        </p:nvSpPr>
        <p:spPr>
          <a:xfrm>
            <a:off x="6800931" y="986967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Receive intervention &amp; </a:t>
            </a:r>
            <a:r>
              <a:rPr lang="en-US" sz="1200" dirty="0" err="1" smtClean="0"/>
              <a:t>stimualtion</a:t>
            </a:r>
            <a:endParaRPr lang="en-US" sz="1200" dirty="0"/>
          </a:p>
        </p:txBody>
      </p:sp>
      <p:sp>
        <p:nvSpPr>
          <p:cNvPr id="7" name="Oval 6"/>
          <p:cNvSpPr/>
          <p:nvPr/>
        </p:nvSpPr>
        <p:spPr>
          <a:xfrm>
            <a:off x="8619212" y="1837679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Quality Education</a:t>
            </a:r>
            <a:endParaRPr lang="en-US" sz="1200" dirty="0"/>
          </a:p>
        </p:txBody>
      </p:sp>
      <p:sp>
        <p:nvSpPr>
          <p:cNvPr id="8" name="Oval 7"/>
          <p:cNvSpPr/>
          <p:nvPr/>
        </p:nvSpPr>
        <p:spPr>
          <a:xfrm>
            <a:off x="8942778" y="3472567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Success &amp; positive experiences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>
            <a:off x="7915499" y="5056274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Completed Education process</a:t>
            </a:r>
            <a:endParaRPr lang="en-US" sz="1200" dirty="0"/>
          </a:p>
        </p:txBody>
      </p:sp>
      <p:sp>
        <p:nvSpPr>
          <p:cNvPr id="10" name="Oval 9"/>
          <p:cNvSpPr/>
          <p:nvPr/>
        </p:nvSpPr>
        <p:spPr>
          <a:xfrm>
            <a:off x="5642294" y="5056274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Competent, self –confidence, &amp; stable job</a:t>
            </a:r>
            <a:endParaRPr lang="en-US" sz="1200" dirty="0"/>
          </a:p>
        </p:txBody>
      </p:sp>
      <p:sp>
        <p:nvSpPr>
          <p:cNvPr id="11" name="Oval 10"/>
          <p:cNvSpPr/>
          <p:nvPr/>
        </p:nvSpPr>
        <p:spPr>
          <a:xfrm>
            <a:off x="4811486" y="3460627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Form a  family</a:t>
            </a:r>
            <a:endParaRPr lang="en-US" sz="1200" dirty="0"/>
          </a:p>
        </p:txBody>
      </p:sp>
      <p:sp>
        <p:nvSpPr>
          <p:cNvPr id="12" name="Oval 11"/>
          <p:cNvSpPr/>
          <p:nvPr/>
        </p:nvSpPr>
        <p:spPr>
          <a:xfrm>
            <a:off x="4938580" y="1837679"/>
            <a:ext cx="1407425" cy="10099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regeneration</a:t>
            </a:r>
            <a:endParaRPr lang="en-US" sz="1200" dirty="0"/>
          </a:p>
        </p:txBody>
      </p:sp>
      <p:sp>
        <p:nvSpPr>
          <p:cNvPr id="13" name="Down Arrow 12"/>
          <p:cNvSpPr/>
          <p:nvPr/>
        </p:nvSpPr>
        <p:spPr>
          <a:xfrm rot="14501956">
            <a:off x="6202406" y="1507415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7864275">
            <a:off x="8400845" y="1533940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1220752">
            <a:off x="5296834" y="2923119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9186608">
            <a:off x="5711271" y="4547188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7238512" y="5356524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 rot="20834710">
            <a:off x="9261780" y="2989904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 rot="2100804">
            <a:off x="8936474" y="4575166"/>
            <a:ext cx="436729" cy="409433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-2052142" y="123666"/>
            <a:ext cx="142441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d-ID" sz="4000" dirty="0" smtClean="0"/>
              <a:t>Jebakan Kemiskinan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408573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2" y="-2667000"/>
            <a:ext cx="6858000" cy="12192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1888" y="288925"/>
            <a:ext cx="105021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/>
              <a:t>Pemerataan </a:t>
            </a:r>
          </a:p>
          <a:p>
            <a:r>
              <a:rPr lang="id-ID" sz="4800" dirty="0" smtClean="0"/>
              <a:t>Sarana dan </a:t>
            </a:r>
            <a:r>
              <a:rPr lang="id-ID" sz="4800" dirty="0" smtClean="0"/>
              <a:t>Prasarana</a:t>
            </a:r>
            <a:endParaRPr lang="id-ID" sz="6000" dirty="0"/>
          </a:p>
        </p:txBody>
      </p:sp>
    </p:spTree>
    <p:extLst>
      <p:ext uri="{BB962C8B-B14F-4D97-AF65-F5344CB8AC3E}">
        <p14:creationId xmlns:p14="http://schemas.microsoft.com/office/powerpoint/2010/main" val="24439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4" r="126"/>
          <a:stretch/>
        </p:blipFill>
        <p:spPr>
          <a:xfrm>
            <a:off x="0" y="0"/>
            <a:ext cx="1235189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7200" dirty="0" smtClean="0"/>
              <a:t>Kualitas Pengajar</a:t>
            </a:r>
            <a:endParaRPr lang="id-ID" sz="7200" dirty="0"/>
          </a:p>
        </p:txBody>
      </p:sp>
    </p:spTree>
    <p:extLst>
      <p:ext uri="{BB962C8B-B14F-4D97-AF65-F5344CB8AC3E}">
        <p14:creationId xmlns:p14="http://schemas.microsoft.com/office/powerpoint/2010/main" val="364846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" t="4733" r="-119" b="1776"/>
          <a:stretch/>
        </p:blipFill>
        <p:spPr>
          <a:xfrm>
            <a:off x="0" y="-14513"/>
            <a:ext cx="12200988" cy="6879768"/>
          </a:xfrm>
          <a:prstGeom prst="rect">
            <a:avLst/>
          </a:prstGeom>
        </p:spPr>
      </p:pic>
      <p:sp>
        <p:nvSpPr>
          <p:cNvPr id="23" name="Title 1"/>
          <p:cNvSpPr>
            <a:spLocks noGrp="1"/>
          </p:cNvSpPr>
          <p:nvPr>
            <p:ph type="title"/>
          </p:nvPr>
        </p:nvSpPr>
        <p:spPr>
          <a:xfrm>
            <a:off x="1447800" y="6699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id-ID" sz="3600" i="1" dirty="0" smtClean="0"/>
              <a:t>Public Expenditure </a:t>
            </a:r>
            <a:r>
              <a:rPr lang="id-ID" sz="3600" i="1" dirty="0" smtClean="0"/>
              <a:t>Review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802572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45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Kualitas Pengajar</vt:lpstr>
      <vt:lpstr>Public Expenditure Review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6</cp:revision>
  <dcterms:created xsi:type="dcterms:W3CDTF">2017-08-02T04:49:12Z</dcterms:created>
  <dcterms:modified xsi:type="dcterms:W3CDTF">2017-08-07T10:05:58Z</dcterms:modified>
</cp:coreProperties>
</file>